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7"/>
  </p:notesMasterIdLst>
  <p:sldIdLst>
    <p:sldId id="256" r:id="rId2"/>
    <p:sldId id="257" r:id="rId3"/>
    <p:sldId id="259" r:id="rId4"/>
    <p:sldId id="265" r:id="rId5"/>
    <p:sldId id="266" r:id="rId6"/>
  </p:sldIdLst>
  <p:sldSz cx="18288000" cy="10287000"/>
  <p:notesSz cx="18288000" cy="10287000"/>
  <p:embeddedFontLst>
    <p:embeddedFont>
      <p:font typeface="SimSun" panose="02010600030101010101" pitchFamily="2" charset="-122"/>
      <p:regular r:id="rId8"/>
    </p:embeddedFont>
    <p:embeddedFont>
      <p:font typeface="Georgia" panose="02040502050405020303" pitchFamily="18" charset="0"/>
      <p:regular r:id="rId9"/>
      <p:bold r:id="rId10"/>
      <p:italic r:id="rId11"/>
      <p:boldItalic r:id="rId12"/>
    </p:embeddedFont>
    <p:embeddedFont>
      <p:font typeface="Maven Pro" panose="020B0604020202020204" charset="0"/>
      <p:regular r:id="rId13"/>
      <p:bold r:id="rId14"/>
    </p:embeddedFont>
    <p:embeddedFont>
      <p:font typeface="Nunito" pitchFamily="2" charset="0"/>
      <p:regular r:id="rId15"/>
      <p:bold r:id="rId16"/>
      <p:italic r:id="rId17"/>
      <p:boldItalic r:id="rId18"/>
    </p:embeddedFont>
    <p:embeddedFont>
      <p:font typeface="Palatino Linotype" panose="02040502050505030304" pitchFamily="18" charset="0"/>
      <p:regular r:id="rId19"/>
      <p:bold r:id="rId20"/>
      <p:italic r:id="rId21"/>
      <p:boldItalic r:id="rId22"/>
    </p:embeddedFont>
    <p:embeddedFont>
      <p:font typeface="Trebuchet MS" panose="020B0603020202020204" pitchFamily="34" charset="0"/>
      <p:regular r:id="rId23"/>
      <p:bold r:id="rId24"/>
      <p:italic r:id="rId25"/>
      <p:boldItalic r:id="rId26"/>
    </p:embeddedFont>
    <p:embeddedFont>
      <p:font typeface="Verdana" panose="020B060403050404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gXzrbGo5RUE5uGMo+EwK9WqEHjI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6" d="100"/>
          <a:sy n="46" d="100"/>
        </p:scale>
        <p:origin x="756" y="42"/>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font" Target="fonts/font19.fntdata"/><Relationship Id="rId3" Type="http://schemas.openxmlformats.org/officeDocument/2006/relationships/slide" Target="slides/slide2.xml"/><Relationship Id="rId21" Type="http://schemas.openxmlformats.org/officeDocument/2006/relationships/font" Target="fonts/font14.fntdata"/><Relationship Id="rId34" Type="http://schemas.openxmlformats.org/officeDocument/2006/relationships/theme" Target="theme/theme1.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font" Target="fonts/font1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font" Target="fonts/font13.fntdata"/><Relationship Id="rId29"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font" Target="fonts/font17.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font" Target="fonts/font16.fntdata"/><Relationship Id="rId28" Type="http://schemas.openxmlformats.org/officeDocument/2006/relationships/font" Target="fonts/font21.fntdata"/><Relationship Id="rId10" Type="http://schemas.openxmlformats.org/officeDocument/2006/relationships/font" Target="fonts/font3.fntdata"/><Relationship Id="rId19" Type="http://schemas.openxmlformats.org/officeDocument/2006/relationships/font" Target="fonts/font12.fntdata"/><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 Id="rId27" Type="http://schemas.openxmlformats.org/officeDocument/2006/relationships/font" Target="fonts/font20.fntdata"/><Relationship Id="rId30" Type="http://schemas.openxmlformats.org/officeDocument/2006/relationships/font" Target="fonts/font23.fntdata"/><Relationship Id="rId35" Type="http://schemas.openxmlformats.org/officeDocument/2006/relationships/tableStyles" Target="tableStyles.xml"/><Relationship Id="rId8" Type="http://schemas.openxmlformats.org/officeDocument/2006/relationships/font" Target="fonts/font1.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048600" y="771525"/>
            <a:ext cx="12192600" cy="3857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828800" y="4886325"/>
            <a:ext cx="14630400" cy="462915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1: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6" name="Google Shape;296;p1: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2" name="Google Shape;302;p2: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4: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8" name="Google Shape;328;p4: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10: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2" name="Google Shape;392;p10: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p11: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2" name="Google Shape;402;p11: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g1a9813a11bc_0_807"/>
          <p:cNvGrpSpPr/>
          <p:nvPr/>
        </p:nvGrpSpPr>
        <p:grpSpPr>
          <a:xfrm>
            <a:off x="14686006" y="6819351"/>
            <a:ext cx="3382844" cy="3465096"/>
            <a:chOff x="7343003" y="3409675"/>
            <a:chExt cx="1691422" cy="1732548"/>
          </a:xfrm>
        </p:grpSpPr>
        <p:grpSp>
          <p:nvGrpSpPr>
            <p:cNvPr id="11" name="Google Shape;11;g1a9813a11bc_0_807"/>
            <p:cNvGrpSpPr/>
            <p:nvPr/>
          </p:nvGrpSpPr>
          <p:grpSpPr>
            <a:xfrm>
              <a:off x="7343003" y="4453711"/>
              <a:ext cx="316800" cy="688513"/>
              <a:chOff x="7343003" y="4453711"/>
              <a:chExt cx="316800" cy="688513"/>
            </a:xfrm>
          </p:grpSpPr>
          <p:sp>
            <p:nvSpPr>
              <p:cNvPr id="12" name="Google Shape;12;g1a9813a11bc_0_807"/>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3" name="Google Shape;13;g1a9813a11bc_0_807"/>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4" name="Google Shape;14;g1a9813a11bc_0_807"/>
            <p:cNvGrpSpPr/>
            <p:nvPr/>
          </p:nvGrpSpPr>
          <p:grpSpPr>
            <a:xfrm>
              <a:off x="7801210" y="4105700"/>
              <a:ext cx="316800" cy="1036523"/>
              <a:chOff x="7801210" y="4105700"/>
              <a:chExt cx="316800" cy="1036523"/>
            </a:xfrm>
          </p:grpSpPr>
          <p:sp>
            <p:nvSpPr>
              <p:cNvPr id="15" name="Google Shape;15;g1a9813a11bc_0_807"/>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6" name="Google Shape;16;g1a9813a11bc_0_807"/>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7" name="Google Shape;17;g1a9813a11bc_0_807"/>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8" name="Google Shape;18;g1a9813a11bc_0_807"/>
            <p:cNvGrpSpPr/>
            <p:nvPr/>
          </p:nvGrpSpPr>
          <p:grpSpPr>
            <a:xfrm>
              <a:off x="8259418" y="3757688"/>
              <a:ext cx="316800" cy="1384535"/>
              <a:chOff x="8259418" y="3757688"/>
              <a:chExt cx="316800" cy="1384535"/>
            </a:xfrm>
          </p:grpSpPr>
          <p:sp>
            <p:nvSpPr>
              <p:cNvPr id="19" name="Google Shape;19;g1a9813a11bc_0_807"/>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0" name="Google Shape;20;g1a9813a11bc_0_807"/>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1" name="Google Shape;21;g1a9813a11bc_0_807"/>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2" name="Google Shape;22;g1a9813a11bc_0_807"/>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3" name="Google Shape;23;g1a9813a11bc_0_807"/>
            <p:cNvGrpSpPr/>
            <p:nvPr/>
          </p:nvGrpSpPr>
          <p:grpSpPr>
            <a:xfrm>
              <a:off x="8717625" y="3409675"/>
              <a:ext cx="316800" cy="1732548"/>
              <a:chOff x="8717625" y="3409675"/>
              <a:chExt cx="316800" cy="1732548"/>
            </a:xfrm>
          </p:grpSpPr>
          <p:sp>
            <p:nvSpPr>
              <p:cNvPr id="24" name="Google Shape;24;g1a9813a11bc_0_807"/>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5" name="Google Shape;25;g1a9813a11bc_0_807"/>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6" name="Google Shape;26;g1a9813a11bc_0_807"/>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7" name="Google Shape;27;g1a9813a11bc_0_807"/>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8" name="Google Shape;28;g1a9813a11bc_0_807"/>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grpSp>
        <p:nvGrpSpPr>
          <p:cNvPr id="29" name="Google Shape;29;g1a9813a11bc_0_807"/>
          <p:cNvGrpSpPr/>
          <p:nvPr/>
        </p:nvGrpSpPr>
        <p:grpSpPr>
          <a:xfrm>
            <a:off x="10087005" y="0"/>
            <a:ext cx="7628145" cy="7678204"/>
            <a:chOff x="5043503" y="0"/>
            <a:chExt cx="3814072" cy="3839102"/>
          </a:xfrm>
        </p:grpSpPr>
        <p:sp>
          <p:nvSpPr>
            <p:cNvPr id="30" name="Google Shape;30;g1a9813a11bc_0_807"/>
            <p:cNvSpPr/>
            <p:nvPr/>
          </p:nvSpPr>
          <p:spPr>
            <a:xfrm>
              <a:off x="8460975" y="1817775"/>
              <a:ext cx="396600" cy="396600"/>
            </a:xfrm>
            <a:prstGeom prst="ellipse">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31" name="Google Shape;31;g1a9813a11bc_0_807"/>
            <p:cNvSpPr/>
            <p:nvPr/>
          </p:nvSpPr>
          <p:spPr>
            <a:xfrm rot="-9830444">
              <a:off x="6469759" y="3480728"/>
              <a:ext cx="320148" cy="320148"/>
            </a:xfrm>
            <a:prstGeom prst="ellipse">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nvGrpSpPr>
            <p:cNvPr id="32" name="Google Shape;32;g1a9813a11bc_0_807"/>
            <p:cNvGrpSpPr/>
            <p:nvPr/>
          </p:nvGrpSpPr>
          <p:grpSpPr>
            <a:xfrm>
              <a:off x="7647812" y="2704283"/>
              <a:ext cx="635219" cy="635219"/>
              <a:chOff x="6725724" y="2701260"/>
              <a:chExt cx="1208101" cy="1208100"/>
            </a:xfrm>
          </p:grpSpPr>
          <p:sp>
            <p:nvSpPr>
              <p:cNvPr id="33" name="Google Shape;33;g1a9813a11bc_0_807"/>
              <p:cNvSpPr/>
              <p:nvPr/>
            </p:nvSpPr>
            <p:spPr>
              <a:xfrm rot="5400000">
                <a:off x="6725725" y="2701260"/>
                <a:ext cx="1208100" cy="1208100"/>
              </a:xfrm>
              <a:prstGeom prst="ellipse">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34" name="Google Shape;34;g1a9813a11bc_0_807"/>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35" name="Google Shape;35;g1a9813a11bc_0_807"/>
              <p:cNvSpPr/>
              <p:nvPr/>
            </p:nvSpPr>
            <p:spPr>
              <a:xfrm rot="5400000">
                <a:off x="6954988" y="2930398"/>
                <a:ext cx="749700" cy="749700"/>
              </a:xfrm>
              <a:prstGeom prst="ellipse">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36" name="Google Shape;36;g1a9813a11bc_0_807"/>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nvGrpSpPr>
            <p:cNvPr id="37" name="Google Shape;37;g1a9813a11bc_0_807"/>
            <p:cNvGrpSpPr/>
            <p:nvPr/>
          </p:nvGrpSpPr>
          <p:grpSpPr>
            <a:xfrm>
              <a:off x="7952720" y="179238"/>
              <a:ext cx="873165" cy="873003"/>
              <a:chOff x="7754428" y="208725"/>
              <a:chExt cx="541800" cy="541800"/>
            </a:xfrm>
          </p:grpSpPr>
          <p:sp>
            <p:nvSpPr>
              <p:cNvPr id="38" name="Google Shape;38;g1a9813a11bc_0_807"/>
              <p:cNvSpPr/>
              <p:nvPr/>
            </p:nvSpPr>
            <p:spPr>
              <a:xfrm rot="-8647347">
                <a:off x="7831319" y="285616"/>
                <a:ext cx="388018" cy="388018"/>
              </a:xfrm>
              <a:prstGeom prst="ellipse">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39" name="Google Shape;39;g1a9813a11bc_0_807"/>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40" name="Google Shape;40;g1a9813a11bc_0_807"/>
            <p:cNvSpPr/>
            <p:nvPr/>
          </p:nvSpPr>
          <p:spPr>
            <a:xfrm>
              <a:off x="5399840" y="356365"/>
              <a:ext cx="2577000" cy="2577000"/>
            </a:xfrm>
            <a:prstGeom prst="ellipse">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41" name="Google Shape;41;g1a9813a11bc_0_807"/>
            <p:cNvSpPr/>
            <p:nvPr/>
          </p:nvSpPr>
          <p:spPr>
            <a:xfrm rot="2043858">
              <a:off x="5503813" y="460310"/>
              <a:ext cx="2369480" cy="2369480"/>
            </a:xfrm>
            <a:prstGeom prst="ellipse">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42" name="Google Shape;42;g1a9813a11bc_0_807"/>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43" name="Google Shape;43;g1a9813a11bc_0_807"/>
            <p:cNvSpPr/>
            <p:nvPr/>
          </p:nvSpPr>
          <p:spPr>
            <a:xfrm rot="2044777">
              <a:off x="5911449" y="867729"/>
              <a:ext cx="1554223" cy="1554223"/>
            </a:xfrm>
            <a:prstGeom prst="ellipse">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44" name="Google Shape;44;g1a9813a11bc_0_807"/>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45" name="Google Shape;45;g1a9813a11bc_0_807"/>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46" name="Google Shape;46;g1a9813a11bc_0_807"/>
          <p:cNvSpPr txBox="1">
            <a:spLocks noGrp="1"/>
          </p:cNvSpPr>
          <p:nvPr>
            <p:ph type="ctrTitle"/>
          </p:nvPr>
        </p:nvSpPr>
        <p:spPr>
          <a:xfrm>
            <a:off x="1648000" y="3227625"/>
            <a:ext cx="8511000" cy="3745800"/>
          </a:xfrm>
          <a:prstGeom prst="rect">
            <a:avLst/>
          </a:prstGeom>
        </p:spPr>
        <p:txBody>
          <a:bodyPr spcFirstLastPara="1" wrap="square" lIns="182850" tIns="182850" rIns="182850" bIns="182850" anchor="ctr" anchorCtr="0">
            <a:normAutofit/>
          </a:bodyPr>
          <a:lstStyle>
            <a:lvl1pPr lvl="0">
              <a:spcBef>
                <a:spcPts val="0"/>
              </a:spcBef>
              <a:spcAft>
                <a:spcPts val="0"/>
              </a:spcAft>
              <a:buClr>
                <a:schemeClr val="lt1"/>
              </a:buClr>
              <a:buSzPts val="7200"/>
              <a:buNone/>
              <a:defRPr sz="7200">
                <a:solidFill>
                  <a:schemeClr val="lt1"/>
                </a:solidFill>
              </a:defRPr>
            </a:lvl1pPr>
            <a:lvl2pPr lvl="1">
              <a:spcBef>
                <a:spcPts val="0"/>
              </a:spcBef>
              <a:spcAft>
                <a:spcPts val="0"/>
              </a:spcAft>
              <a:buClr>
                <a:schemeClr val="lt1"/>
              </a:buClr>
              <a:buSzPts val="7200"/>
              <a:buNone/>
              <a:defRPr sz="7200">
                <a:solidFill>
                  <a:schemeClr val="lt1"/>
                </a:solidFill>
              </a:defRPr>
            </a:lvl2pPr>
            <a:lvl3pPr lvl="2">
              <a:spcBef>
                <a:spcPts val="0"/>
              </a:spcBef>
              <a:spcAft>
                <a:spcPts val="0"/>
              </a:spcAft>
              <a:buClr>
                <a:schemeClr val="lt1"/>
              </a:buClr>
              <a:buSzPts val="7200"/>
              <a:buNone/>
              <a:defRPr sz="7200">
                <a:solidFill>
                  <a:schemeClr val="lt1"/>
                </a:solidFill>
              </a:defRPr>
            </a:lvl3pPr>
            <a:lvl4pPr lvl="3">
              <a:spcBef>
                <a:spcPts val="0"/>
              </a:spcBef>
              <a:spcAft>
                <a:spcPts val="0"/>
              </a:spcAft>
              <a:buClr>
                <a:schemeClr val="lt1"/>
              </a:buClr>
              <a:buSzPts val="7200"/>
              <a:buNone/>
              <a:defRPr sz="7200">
                <a:solidFill>
                  <a:schemeClr val="lt1"/>
                </a:solidFill>
              </a:defRPr>
            </a:lvl4pPr>
            <a:lvl5pPr lvl="4">
              <a:spcBef>
                <a:spcPts val="0"/>
              </a:spcBef>
              <a:spcAft>
                <a:spcPts val="0"/>
              </a:spcAft>
              <a:buClr>
                <a:schemeClr val="lt1"/>
              </a:buClr>
              <a:buSzPts val="7200"/>
              <a:buNone/>
              <a:defRPr sz="7200">
                <a:solidFill>
                  <a:schemeClr val="lt1"/>
                </a:solidFill>
              </a:defRPr>
            </a:lvl5pPr>
            <a:lvl6pPr lvl="5">
              <a:spcBef>
                <a:spcPts val="0"/>
              </a:spcBef>
              <a:spcAft>
                <a:spcPts val="0"/>
              </a:spcAft>
              <a:buClr>
                <a:schemeClr val="lt1"/>
              </a:buClr>
              <a:buSzPts val="7200"/>
              <a:buNone/>
              <a:defRPr sz="7200">
                <a:solidFill>
                  <a:schemeClr val="lt1"/>
                </a:solidFill>
              </a:defRPr>
            </a:lvl6pPr>
            <a:lvl7pPr lvl="6">
              <a:spcBef>
                <a:spcPts val="0"/>
              </a:spcBef>
              <a:spcAft>
                <a:spcPts val="0"/>
              </a:spcAft>
              <a:buClr>
                <a:schemeClr val="lt1"/>
              </a:buClr>
              <a:buSzPts val="7200"/>
              <a:buNone/>
              <a:defRPr sz="7200">
                <a:solidFill>
                  <a:schemeClr val="lt1"/>
                </a:solidFill>
              </a:defRPr>
            </a:lvl7pPr>
            <a:lvl8pPr lvl="7">
              <a:spcBef>
                <a:spcPts val="0"/>
              </a:spcBef>
              <a:spcAft>
                <a:spcPts val="0"/>
              </a:spcAft>
              <a:buClr>
                <a:schemeClr val="lt1"/>
              </a:buClr>
              <a:buSzPts val="7200"/>
              <a:buNone/>
              <a:defRPr sz="7200">
                <a:solidFill>
                  <a:schemeClr val="lt1"/>
                </a:solidFill>
              </a:defRPr>
            </a:lvl8pPr>
            <a:lvl9pPr lvl="8">
              <a:spcBef>
                <a:spcPts val="0"/>
              </a:spcBef>
              <a:spcAft>
                <a:spcPts val="0"/>
              </a:spcAft>
              <a:buClr>
                <a:schemeClr val="lt1"/>
              </a:buClr>
              <a:buSzPts val="7200"/>
              <a:buNone/>
              <a:defRPr sz="7200">
                <a:solidFill>
                  <a:schemeClr val="lt1"/>
                </a:solidFill>
              </a:defRPr>
            </a:lvl9pPr>
          </a:lstStyle>
          <a:p>
            <a:endParaRPr/>
          </a:p>
        </p:txBody>
      </p:sp>
      <p:sp>
        <p:nvSpPr>
          <p:cNvPr id="47" name="Google Shape;47;g1a9813a11bc_0_807"/>
          <p:cNvSpPr txBox="1">
            <a:spLocks noGrp="1"/>
          </p:cNvSpPr>
          <p:nvPr>
            <p:ph type="subTitle" idx="1"/>
          </p:nvPr>
        </p:nvSpPr>
        <p:spPr>
          <a:xfrm>
            <a:off x="1648000" y="7192600"/>
            <a:ext cx="8511000" cy="1390800"/>
          </a:xfrm>
          <a:prstGeom prst="rect">
            <a:avLst/>
          </a:prstGeom>
        </p:spPr>
        <p:txBody>
          <a:bodyPr spcFirstLastPara="1" wrap="square" lIns="182850" tIns="182850" rIns="182850" bIns="182850" anchor="t" anchorCtr="0">
            <a:normAutofit/>
          </a:bodyPr>
          <a:lstStyle>
            <a:lvl1pPr lvl="0">
              <a:lnSpc>
                <a:spcPct val="100000"/>
              </a:lnSpc>
              <a:spcBef>
                <a:spcPts val="0"/>
              </a:spcBef>
              <a:spcAft>
                <a:spcPts val="0"/>
              </a:spcAft>
              <a:buClr>
                <a:schemeClr val="lt1"/>
              </a:buClr>
              <a:buSzPts val="3200"/>
              <a:buNone/>
              <a:defRPr sz="3200">
                <a:solidFill>
                  <a:schemeClr val="lt1"/>
                </a:solidFill>
              </a:defRPr>
            </a:lvl1pPr>
            <a:lvl2pPr lvl="1">
              <a:lnSpc>
                <a:spcPct val="100000"/>
              </a:lnSpc>
              <a:spcBef>
                <a:spcPts val="0"/>
              </a:spcBef>
              <a:spcAft>
                <a:spcPts val="0"/>
              </a:spcAft>
              <a:buClr>
                <a:schemeClr val="lt1"/>
              </a:buClr>
              <a:buSzPts val="3200"/>
              <a:buNone/>
              <a:defRPr sz="3200">
                <a:solidFill>
                  <a:schemeClr val="lt1"/>
                </a:solidFill>
              </a:defRPr>
            </a:lvl2pPr>
            <a:lvl3pPr lvl="2">
              <a:lnSpc>
                <a:spcPct val="100000"/>
              </a:lnSpc>
              <a:spcBef>
                <a:spcPts val="0"/>
              </a:spcBef>
              <a:spcAft>
                <a:spcPts val="0"/>
              </a:spcAft>
              <a:buClr>
                <a:schemeClr val="lt1"/>
              </a:buClr>
              <a:buSzPts val="3200"/>
              <a:buNone/>
              <a:defRPr sz="3200">
                <a:solidFill>
                  <a:schemeClr val="lt1"/>
                </a:solidFill>
              </a:defRPr>
            </a:lvl3pPr>
            <a:lvl4pPr lvl="3">
              <a:lnSpc>
                <a:spcPct val="100000"/>
              </a:lnSpc>
              <a:spcBef>
                <a:spcPts val="0"/>
              </a:spcBef>
              <a:spcAft>
                <a:spcPts val="0"/>
              </a:spcAft>
              <a:buClr>
                <a:schemeClr val="lt1"/>
              </a:buClr>
              <a:buSzPts val="3200"/>
              <a:buNone/>
              <a:defRPr sz="3200">
                <a:solidFill>
                  <a:schemeClr val="lt1"/>
                </a:solidFill>
              </a:defRPr>
            </a:lvl4pPr>
            <a:lvl5pPr lvl="4">
              <a:lnSpc>
                <a:spcPct val="100000"/>
              </a:lnSpc>
              <a:spcBef>
                <a:spcPts val="0"/>
              </a:spcBef>
              <a:spcAft>
                <a:spcPts val="0"/>
              </a:spcAft>
              <a:buClr>
                <a:schemeClr val="lt1"/>
              </a:buClr>
              <a:buSzPts val="3200"/>
              <a:buNone/>
              <a:defRPr sz="3200">
                <a:solidFill>
                  <a:schemeClr val="lt1"/>
                </a:solidFill>
              </a:defRPr>
            </a:lvl5pPr>
            <a:lvl6pPr lvl="5">
              <a:lnSpc>
                <a:spcPct val="100000"/>
              </a:lnSpc>
              <a:spcBef>
                <a:spcPts val="0"/>
              </a:spcBef>
              <a:spcAft>
                <a:spcPts val="0"/>
              </a:spcAft>
              <a:buClr>
                <a:schemeClr val="lt1"/>
              </a:buClr>
              <a:buSzPts val="3200"/>
              <a:buNone/>
              <a:defRPr sz="3200">
                <a:solidFill>
                  <a:schemeClr val="lt1"/>
                </a:solidFill>
              </a:defRPr>
            </a:lvl6pPr>
            <a:lvl7pPr lvl="6">
              <a:lnSpc>
                <a:spcPct val="100000"/>
              </a:lnSpc>
              <a:spcBef>
                <a:spcPts val="0"/>
              </a:spcBef>
              <a:spcAft>
                <a:spcPts val="0"/>
              </a:spcAft>
              <a:buClr>
                <a:schemeClr val="lt1"/>
              </a:buClr>
              <a:buSzPts val="3200"/>
              <a:buNone/>
              <a:defRPr sz="3200">
                <a:solidFill>
                  <a:schemeClr val="lt1"/>
                </a:solidFill>
              </a:defRPr>
            </a:lvl7pPr>
            <a:lvl8pPr lvl="7">
              <a:lnSpc>
                <a:spcPct val="100000"/>
              </a:lnSpc>
              <a:spcBef>
                <a:spcPts val="0"/>
              </a:spcBef>
              <a:spcAft>
                <a:spcPts val="0"/>
              </a:spcAft>
              <a:buClr>
                <a:schemeClr val="lt1"/>
              </a:buClr>
              <a:buSzPts val="3200"/>
              <a:buNone/>
              <a:defRPr sz="3200">
                <a:solidFill>
                  <a:schemeClr val="lt1"/>
                </a:solidFill>
              </a:defRPr>
            </a:lvl8pPr>
            <a:lvl9pPr lvl="8">
              <a:lnSpc>
                <a:spcPct val="100000"/>
              </a:lnSpc>
              <a:spcBef>
                <a:spcPts val="0"/>
              </a:spcBef>
              <a:spcAft>
                <a:spcPts val="0"/>
              </a:spcAft>
              <a:buClr>
                <a:schemeClr val="lt1"/>
              </a:buClr>
              <a:buSzPts val="3200"/>
              <a:buNone/>
              <a:defRPr sz="3200">
                <a:solidFill>
                  <a:schemeClr val="lt1"/>
                </a:solidFill>
              </a:defRPr>
            </a:lvl9pPr>
          </a:lstStyle>
          <a:p>
            <a:endParaRPr/>
          </a:p>
        </p:txBody>
      </p:sp>
      <p:sp>
        <p:nvSpPr>
          <p:cNvPr id="48" name="Google Shape;48;g1a9813a11bc_0_807"/>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g1a9813a11bc_0_939"/>
          <p:cNvGrpSpPr/>
          <p:nvPr/>
        </p:nvGrpSpPr>
        <p:grpSpPr>
          <a:xfrm>
            <a:off x="104" y="8198400"/>
            <a:ext cx="18288071" cy="2088600"/>
            <a:chOff x="52" y="4099200"/>
            <a:chExt cx="9144036" cy="1044300"/>
          </a:xfrm>
        </p:grpSpPr>
        <p:grpSp>
          <p:nvGrpSpPr>
            <p:cNvPr id="143" name="Google Shape;143;g1a9813a11bc_0_939"/>
            <p:cNvGrpSpPr/>
            <p:nvPr/>
          </p:nvGrpSpPr>
          <p:grpSpPr>
            <a:xfrm>
              <a:off x="52" y="4309200"/>
              <a:ext cx="231622" cy="834300"/>
              <a:chOff x="2688737" y="4301380"/>
              <a:chExt cx="231900" cy="834300"/>
            </a:xfrm>
          </p:grpSpPr>
          <p:sp>
            <p:nvSpPr>
              <p:cNvPr id="144" name="Google Shape;144;g1a9813a11bc_0_939"/>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45" name="Google Shape;145;g1a9813a11bc_0_939"/>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46" name="Google Shape;146;g1a9813a11bc_0_939"/>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47" name="Google Shape;147;g1a9813a11bc_0_939"/>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48" name="Google Shape;148;g1a9813a11bc_0_939"/>
            <p:cNvGrpSpPr/>
            <p:nvPr/>
          </p:nvGrpSpPr>
          <p:grpSpPr>
            <a:xfrm>
              <a:off x="371406" y="4099200"/>
              <a:ext cx="231622" cy="1044300"/>
              <a:chOff x="2688737" y="4091380"/>
              <a:chExt cx="231900" cy="1044300"/>
            </a:xfrm>
          </p:grpSpPr>
          <p:sp>
            <p:nvSpPr>
              <p:cNvPr id="149" name="Google Shape;149;g1a9813a11bc_0_939"/>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50" name="Google Shape;150;g1a9813a11bc_0_939"/>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51" name="Google Shape;151;g1a9813a11bc_0_939"/>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52" name="Google Shape;152;g1a9813a11bc_0_939"/>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53" name="Google Shape;153;g1a9813a11bc_0_939"/>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54" name="Google Shape;154;g1a9813a11bc_0_939"/>
            <p:cNvGrpSpPr/>
            <p:nvPr/>
          </p:nvGrpSpPr>
          <p:grpSpPr>
            <a:xfrm>
              <a:off x="742761" y="4309200"/>
              <a:ext cx="231622" cy="834300"/>
              <a:chOff x="2688737" y="4301380"/>
              <a:chExt cx="231900" cy="834300"/>
            </a:xfrm>
          </p:grpSpPr>
          <p:sp>
            <p:nvSpPr>
              <p:cNvPr id="155" name="Google Shape;155;g1a9813a11bc_0_939"/>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56" name="Google Shape;156;g1a9813a11bc_0_939"/>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57" name="Google Shape;157;g1a9813a11bc_0_939"/>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58" name="Google Shape;158;g1a9813a11bc_0_939"/>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59" name="Google Shape;159;g1a9813a11bc_0_939"/>
            <p:cNvGrpSpPr/>
            <p:nvPr/>
          </p:nvGrpSpPr>
          <p:grpSpPr>
            <a:xfrm>
              <a:off x="1114115" y="4518900"/>
              <a:ext cx="231622" cy="624600"/>
              <a:chOff x="2688737" y="4511080"/>
              <a:chExt cx="231900" cy="624600"/>
            </a:xfrm>
          </p:grpSpPr>
          <p:sp>
            <p:nvSpPr>
              <p:cNvPr id="160" name="Google Shape;160;g1a9813a11bc_0_939"/>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61" name="Google Shape;161;g1a9813a11bc_0_939"/>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62" name="Google Shape;162;g1a9813a11bc_0_939"/>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63" name="Google Shape;163;g1a9813a11bc_0_939"/>
            <p:cNvGrpSpPr/>
            <p:nvPr/>
          </p:nvGrpSpPr>
          <p:grpSpPr>
            <a:xfrm>
              <a:off x="1856753" y="4099200"/>
              <a:ext cx="231600" cy="1044300"/>
              <a:chOff x="1856753" y="4099200"/>
              <a:chExt cx="231600" cy="1044300"/>
            </a:xfrm>
          </p:grpSpPr>
          <p:sp>
            <p:nvSpPr>
              <p:cNvPr id="164" name="Google Shape;164;g1a9813a11bc_0_939"/>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65" name="Google Shape;165;g1a9813a11bc_0_939"/>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66" name="Google Shape;166;g1a9813a11bc_0_939"/>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67" name="Google Shape;167;g1a9813a11bc_0_939"/>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68" name="Google Shape;168;g1a9813a11bc_0_939"/>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69" name="Google Shape;169;g1a9813a11bc_0_939"/>
            <p:cNvGrpSpPr/>
            <p:nvPr/>
          </p:nvGrpSpPr>
          <p:grpSpPr>
            <a:xfrm>
              <a:off x="2228107" y="4309200"/>
              <a:ext cx="231600" cy="834300"/>
              <a:chOff x="2228107" y="4309200"/>
              <a:chExt cx="231600" cy="834300"/>
            </a:xfrm>
          </p:grpSpPr>
          <p:sp>
            <p:nvSpPr>
              <p:cNvPr id="170" name="Google Shape;170;g1a9813a11bc_0_939"/>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71" name="Google Shape;171;g1a9813a11bc_0_939"/>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72" name="Google Shape;172;g1a9813a11bc_0_939"/>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73" name="Google Shape;173;g1a9813a11bc_0_939"/>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74" name="Google Shape;174;g1a9813a11bc_0_939"/>
            <p:cNvGrpSpPr/>
            <p:nvPr/>
          </p:nvGrpSpPr>
          <p:grpSpPr>
            <a:xfrm>
              <a:off x="2599462" y="4518900"/>
              <a:ext cx="231600" cy="624600"/>
              <a:chOff x="2599462" y="4518900"/>
              <a:chExt cx="231600" cy="624600"/>
            </a:xfrm>
          </p:grpSpPr>
          <p:sp>
            <p:nvSpPr>
              <p:cNvPr id="175" name="Google Shape;175;g1a9813a11bc_0_939"/>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76" name="Google Shape;176;g1a9813a11bc_0_939"/>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77" name="Google Shape;177;g1a9813a11bc_0_939"/>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78" name="Google Shape;178;g1a9813a11bc_0_939"/>
            <p:cNvGrpSpPr/>
            <p:nvPr/>
          </p:nvGrpSpPr>
          <p:grpSpPr>
            <a:xfrm>
              <a:off x="3342171" y="4099200"/>
              <a:ext cx="231600" cy="1044300"/>
              <a:chOff x="3342171" y="4099200"/>
              <a:chExt cx="231600" cy="1044300"/>
            </a:xfrm>
          </p:grpSpPr>
          <p:sp>
            <p:nvSpPr>
              <p:cNvPr id="179" name="Google Shape;179;g1a9813a11bc_0_939"/>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80" name="Google Shape;180;g1a9813a11bc_0_939"/>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81" name="Google Shape;181;g1a9813a11bc_0_939"/>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82" name="Google Shape;182;g1a9813a11bc_0_939"/>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83" name="Google Shape;183;g1a9813a11bc_0_939"/>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84" name="Google Shape;184;g1a9813a11bc_0_939"/>
            <p:cNvGrpSpPr/>
            <p:nvPr/>
          </p:nvGrpSpPr>
          <p:grpSpPr>
            <a:xfrm>
              <a:off x="3713525" y="4309200"/>
              <a:ext cx="231600" cy="834300"/>
              <a:chOff x="3713525" y="4309200"/>
              <a:chExt cx="231600" cy="834300"/>
            </a:xfrm>
          </p:grpSpPr>
          <p:sp>
            <p:nvSpPr>
              <p:cNvPr id="185" name="Google Shape;185;g1a9813a11bc_0_939"/>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86" name="Google Shape;186;g1a9813a11bc_0_939"/>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87" name="Google Shape;187;g1a9813a11bc_0_939"/>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88" name="Google Shape;188;g1a9813a11bc_0_939"/>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89" name="Google Shape;189;g1a9813a11bc_0_939"/>
            <p:cNvGrpSpPr/>
            <p:nvPr/>
          </p:nvGrpSpPr>
          <p:grpSpPr>
            <a:xfrm>
              <a:off x="1485398" y="4309200"/>
              <a:ext cx="231600" cy="834300"/>
              <a:chOff x="1485398" y="4309200"/>
              <a:chExt cx="231600" cy="834300"/>
            </a:xfrm>
          </p:grpSpPr>
          <p:sp>
            <p:nvSpPr>
              <p:cNvPr id="190" name="Google Shape;190;g1a9813a11bc_0_939"/>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91" name="Google Shape;191;g1a9813a11bc_0_939"/>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92" name="Google Shape;192;g1a9813a11bc_0_939"/>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93" name="Google Shape;193;g1a9813a11bc_0_939"/>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94" name="Google Shape;194;g1a9813a11bc_0_939"/>
            <p:cNvGrpSpPr/>
            <p:nvPr/>
          </p:nvGrpSpPr>
          <p:grpSpPr>
            <a:xfrm>
              <a:off x="4084879" y="4518900"/>
              <a:ext cx="231600" cy="624600"/>
              <a:chOff x="4084879" y="4518900"/>
              <a:chExt cx="231600" cy="624600"/>
            </a:xfrm>
          </p:grpSpPr>
          <p:sp>
            <p:nvSpPr>
              <p:cNvPr id="195" name="Google Shape;195;g1a9813a11bc_0_939"/>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96" name="Google Shape;196;g1a9813a11bc_0_939"/>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97" name="Google Shape;197;g1a9813a11bc_0_939"/>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98" name="Google Shape;198;g1a9813a11bc_0_939"/>
            <p:cNvGrpSpPr/>
            <p:nvPr/>
          </p:nvGrpSpPr>
          <p:grpSpPr>
            <a:xfrm>
              <a:off x="2970816" y="4309200"/>
              <a:ext cx="231600" cy="834300"/>
              <a:chOff x="2970816" y="4309200"/>
              <a:chExt cx="231600" cy="834300"/>
            </a:xfrm>
          </p:grpSpPr>
          <p:sp>
            <p:nvSpPr>
              <p:cNvPr id="199" name="Google Shape;199;g1a9813a11bc_0_939"/>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00" name="Google Shape;200;g1a9813a11bc_0_939"/>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01" name="Google Shape;201;g1a9813a11bc_0_939"/>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02" name="Google Shape;202;g1a9813a11bc_0_939"/>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03" name="Google Shape;203;g1a9813a11bc_0_939"/>
            <p:cNvGrpSpPr/>
            <p:nvPr/>
          </p:nvGrpSpPr>
          <p:grpSpPr>
            <a:xfrm>
              <a:off x="4456234" y="4309200"/>
              <a:ext cx="231600" cy="834300"/>
              <a:chOff x="4456234" y="4309200"/>
              <a:chExt cx="231600" cy="834300"/>
            </a:xfrm>
          </p:grpSpPr>
          <p:sp>
            <p:nvSpPr>
              <p:cNvPr id="204" name="Google Shape;204;g1a9813a11bc_0_939"/>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05" name="Google Shape;205;g1a9813a11bc_0_939"/>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06" name="Google Shape;206;g1a9813a11bc_0_939"/>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07" name="Google Shape;207;g1a9813a11bc_0_939"/>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08" name="Google Shape;208;g1a9813a11bc_0_939"/>
            <p:cNvGrpSpPr/>
            <p:nvPr/>
          </p:nvGrpSpPr>
          <p:grpSpPr>
            <a:xfrm>
              <a:off x="4827588" y="4099200"/>
              <a:ext cx="231600" cy="1044300"/>
              <a:chOff x="4827588" y="4099200"/>
              <a:chExt cx="231600" cy="1044300"/>
            </a:xfrm>
          </p:grpSpPr>
          <p:sp>
            <p:nvSpPr>
              <p:cNvPr id="209" name="Google Shape;209;g1a9813a11bc_0_939"/>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10" name="Google Shape;210;g1a9813a11bc_0_939"/>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11" name="Google Shape;211;g1a9813a11bc_0_939"/>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12" name="Google Shape;212;g1a9813a11bc_0_939"/>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13" name="Google Shape;213;g1a9813a11bc_0_939"/>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14" name="Google Shape;214;g1a9813a11bc_0_939"/>
            <p:cNvGrpSpPr/>
            <p:nvPr/>
          </p:nvGrpSpPr>
          <p:grpSpPr>
            <a:xfrm>
              <a:off x="5198943" y="4309200"/>
              <a:ext cx="231600" cy="834300"/>
              <a:chOff x="5198943" y="4309200"/>
              <a:chExt cx="231600" cy="834300"/>
            </a:xfrm>
          </p:grpSpPr>
          <p:sp>
            <p:nvSpPr>
              <p:cNvPr id="215" name="Google Shape;215;g1a9813a11bc_0_939"/>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16" name="Google Shape;216;g1a9813a11bc_0_939"/>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17" name="Google Shape;217;g1a9813a11bc_0_939"/>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18" name="Google Shape;218;g1a9813a11bc_0_939"/>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19" name="Google Shape;219;g1a9813a11bc_0_939"/>
            <p:cNvGrpSpPr/>
            <p:nvPr/>
          </p:nvGrpSpPr>
          <p:grpSpPr>
            <a:xfrm>
              <a:off x="5570297" y="4518900"/>
              <a:ext cx="231600" cy="624600"/>
              <a:chOff x="5570297" y="4518900"/>
              <a:chExt cx="231600" cy="624600"/>
            </a:xfrm>
          </p:grpSpPr>
          <p:sp>
            <p:nvSpPr>
              <p:cNvPr id="220" name="Google Shape;220;g1a9813a11bc_0_939"/>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21" name="Google Shape;221;g1a9813a11bc_0_939"/>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22" name="Google Shape;222;g1a9813a11bc_0_939"/>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23" name="Google Shape;223;g1a9813a11bc_0_939"/>
            <p:cNvGrpSpPr/>
            <p:nvPr/>
          </p:nvGrpSpPr>
          <p:grpSpPr>
            <a:xfrm>
              <a:off x="5941652" y="4309200"/>
              <a:ext cx="231600" cy="834300"/>
              <a:chOff x="5941652" y="4309200"/>
              <a:chExt cx="231600" cy="834300"/>
            </a:xfrm>
          </p:grpSpPr>
          <p:sp>
            <p:nvSpPr>
              <p:cNvPr id="224" name="Google Shape;224;g1a9813a11bc_0_939"/>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25" name="Google Shape;225;g1a9813a11bc_0_939"/>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26" name="Google Shape;226;g1a9813a11bc_0_939"/>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27" name="Google Shape;227;g1a9813a11bc_0_939"/>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28" name="Google Shape;228;g1a9813a11bc_0_939"/>
            <p:cNvGrpSpPr/>
            <p:nvPr/>
          </p:nvGrpSpPr>
          <p:grpSpPr>
            <a:xfrm>
              <a:off x="6313006" y="4099200"/>
              <a:ext cx="231600" cy="1044300"/>
              <a:chOff x="6313006" y="4099200"/>
              <a:chExt cx="231600" cy="1044300"/>
            </a:xfrm>
          </p:grpSpPr>
          <p:sp>
            <p:nvSpPr>
              <p:cNvPr id="229" name="Google Shape;229;g1a9813a11bc_0_939"/>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30" name="Google Shape;230;g1a9813a11bc_0_939"/>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31" name="Google Shape;231;g1a9813a11bc_0_939"/>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32" name="Google Shape;232;g1a9813a11bc_0_939"/>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33" name="Google Shape;233;g1a9813a11bc_0_939"/>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34" name="Google Shape;234;g1a9813a11bc_0_939"/>
            <p:cNvGrpSpPr/>
            <p:nvPr/>
          </p:nvGrpSpPr>
          <p:grpSpPr>
            <a:xfrm>
              <a:off x="6684361" y="4309200"/>
              <a:ext cx="231600" cy="834300"/>
              <a:chOff x="6684361" y="4309200"/>
              <a:chExt cx="231600" cy="834300"/>
            </a:xfrm>
          </p:grpSpPr>
          <p:sp>
            <p:nvSpPr>
              <p:cNvPr id="235" name="Google Shape;235;g1a9813a11bc_0_939"/>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36" name="Google Shape;236;g1a9813a11bc_0_939"/>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37" name="Google Shape;237;g1a9813a11bc_0_939"/>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38" name="Google Shape;238;g1a9813a11bc_0_939"/>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39" name="Google Shape;239;g1a9813a11bc_0_939"/>
            <p:cNvGrpSpPr/>
            <p:nvPr/>
          </p:nvGrpSpPr>
          <p:grpSpPr>
            <a:xfrm>
              <a:off x="7055715" y="4518900"/>
              <a:ext cx="231600" cy="624600"/>
              <a:chOff x="7055715" y="4518900"/>
              <a:chExt cx="231600" cy="624600"/>
            </a:xfrm>
          </p:grpSpPr>
          <p:sp>
            <p:nvSpPr>
              <p:cNvPr id="240" name="Google Shape;240;g1a9813a11bc_0_939"/>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41" name="Google Shape;241;g1a9813a11bc_0_939"/>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42" name="Google Shape;242;g1a9813a11bc_0_939"/>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43" name="Google Shape;243;g1a9813a11bc_0_939"/>
            <p:cNvGrpSpPr/>
            <p:nvPr/>
          </p:nvGrpSpPr>
          <p:grpSpPr>
            <a:xfrm>
              <a:off x="7798424" y="4099200"/>
              <a:ext cx="231600" cy="1044300"/>
              <a:chOff x="7798424" y="4099200"/>
              <a:chExt cx="231600" cy="1044300"/>
            </a:xfrm>
          </p:grpSpPr>
          <p:sp>
            <p:nvSpPr>
              <p:cNvPr id="244" name="Google Shape;244;g1a9813a11bc_0_939"/>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45" name="Google Shape;245;g1a9813a11bc_0_939"/>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46" name="Google Shape;246;g1a9813a11bc_0_939"/>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47" name="Google Shape;247;g1a9813a11bc_0_939"/>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48" name="Google Shape;248;g1a9813a11bc_0_939"/>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49" name="Google Shape;249;g1a9813a11bc_0_939"/>
            <p:cNvGrpSpPr/>
            <p:nvPr/>
          </p:nvGrpSpPr>
          <p:grpSpPr>
            <a:xfrm>
              <a:off x="8169779" y="4309200"/>
              <a:ext cx="231600" cy="834300"/>
              <a:chOff x="8169779" y="4309200"/>
              <a:chExt cx="231600" cy="834300"/>
            </a:xfrm>
          </p:grpSpPr>
          <p:sp>
            <p:nvSpPr>
              <p:cNvPr id="250" name="Google Shape;250;g1a9813a11bc_0_939"/>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51" name="Google Shape;251;g1a9813a11bc_0_939"/>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52" name="Google Shape;252;g1a9813a11bc_0_939"/>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53" name="Google Shape;253;g1a9813a11bc_0_939"/>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54" name="Google Shape;254;g1a9813a11bc_0_939"/>
            <p:cNvGrpSpPr/>
            <p:nvPr/>
          </p:nvGrpSpPr>
          <p:grpSpPr>
            <a:xfrm>
              <a:off x="7427070" y="4309200"/>
              <a:ext cx="231600" cy="834300"/>
              <a:chOff x="7427070" y="4309200"/>
              <a:chExt cx="231600" cy="834300"/>
            </a:xfrm>
          </p:grpSpPr>
          <p:sp>
            <p:nvSpPr>
              <p:cNvPr id="255" name="Google Shape;255;g1a9813a11bc_0_939"/>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56" name="Google Shape;256;g1a9813a11bc_0_939"/>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57" name="Google Shape;257;g1a9813a11bc_0_939"/>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58" name="Google Shape;258;g1a9813a11bc_0_939"/>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59" name="Google Shape;259;g1a9813a11bc_0_939"/>
            <p:cNvGrpSpPr/>
            <p:nvPr/>
          </p:nvGrpSpPr>
          <p:grpSpPr>
            <a:xfrm>
              <a:off x="8541133" y="4518900"/>
              <a:ext cx="231600" cy="624600"/>
              <a:chOff x="8541133" y="4518900"/>
              <a:chExt cx="231600" cy="624600"/>
            </a:xfrm>
          </p:grpSpPr>
          <p:sp>
            <p:nvSpPr>
              <p:cNvPr id="260" name="Google Shape;260;g1a9813a11bc_0_939"/>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61" name="Google Shape;261;g1a9813a11bc_0_939"/>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62" name="Google Shape;262;g1a9813a11bc_0_939"/>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263" name="Google Shape;263;g1a9813a11bc_0_939"/>
            <p:cNvGrpSpPr/>
            <p:nvPr/>
          </p:nvGrpSpPr>
          <p:grpSpPr>
            <a:xfrm>
              <a:off x="8912488" y="4309200"/>
              <a:ext cx="231600" cy="834300"/>
              <a:chOff x="8912488" y="4309200"/>
              <a:chExt cx="231600" cy="834300"/>
            </a:xfrm>
          </p:grpSpPr>
          <p:sp>
            <p:nvSpPr>
              <p:cNvPr id="264" name="Google Shape;264;g1a9813a11bc_0_939"/>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65" name="Google Shape;265;g1a9813a11bc_0_939"/>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66" name="Google Shape;266;g1a9813a11bc_0_939"/>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67" name="Google Shape;267;g1a9813a11bc_0_939"/>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sp>
        <p:nvSpPr>
          <p:cNvPr id="268" name="Google Shape;268;g1a9813a11bc_0_939"/>
          <p:cNvSpPr txBox="1">
            <a:spLocks noGrp="1"/>
          </p:cNvSpPr>
          <p:nvPr>
            <p:ph type="title" hasCustomPrompt="1"/>
          </p:nvPr>
        </p:nvSpPr>
        <p:spPr>
          <a:xfrm>
            <a:off x="2777250" y="1545450"/>
            <a:ext cx="12733800" cy="3726600"/>
          </a:xfrm>
          <a:prstGeom prst="rect">
            <a:avLst/>
          </a:prstGeom>
        </p:spPr>
        <p:txBody>
          <a:bodyPr spcFirstLastPara="1" wrap="square" lIns="182850" tIns="182850" rIns="182850" bIns="182850" anchor="ctr" anchorCtr="0">
            <a:normAutofit/>
          </a:bodyPr>
          <a:lstStyle>
            <a:lvl1pPr lvl="0" algn="ctr">
              <a:spcBef>
                <a:spcPts val="0"/>
              </a:spcBef>
              <a:spcAft>
                <a:spcPts val="0"/>
              </a:spcAft>
              <a:buClr>
                <a:schemeClr val="lt1"/>
              </a:buClr>
              <a:buSzPts val="16000"/>
              <a:buNone/>
              <a:defRPr sz="16000">
                <a:solidFill>
                  <a:schemeClr val="lt1"/>
                </a:solidFill>
              </a:defRPr>
            </a:lvl1pPr>
            <a:lvl2pPr lvl="1" algn="ctr">
              <a:spcBef>
                <a:spcPts val="0"/>
              </a:spcBef>
              <a:spcAft>
                <a:spcPts val="0"/>
              </a:spcAft>
              <a:buClr>
                <a:schemeClr val="lt1"/>
              </a:buClr>
              <a:buSzPts val="16000"/>
              <a:buNone/>
              <a:defRPr sz="16000">
                <a:solidFill>
                  <a:schemeClr val="lt1"/>
                </a:solidFill>
              </a:defRPr>
            </a:lvl2pPr>
            <a:lvl3pPr lvl="2" algn="ctr">
              <a:spcBef>
                <a:spcPts val="0"/>
              </a:spcBef>
              <a:spcAft>
                <a:spcPts val="0"/>
              </a:spcAft>
              <a:buClr>
                <a:schemeClr val="lt1"/>
              </a:buClr>
              <a:buSzPts val="16000"/>
              <a:buNone/>
              <a:defRPr sz="16000">
                <a:solidFill>
                  <a:schemeClr val="lt1"/>
                </a:solidFill>
              </a:defRPr>
            </a:lvl3pPr>
            <a:lvl4pPr lvl="3" algn="ctr">
              <a:spcBef>
                <a:spcPts val="0"/>
              </a:spcBef>
              <a:spcAft>
                <a:spcPts val="0"/>
              </a:spcAft>
              <a:buClr>
                <a:schemeClr val="lt1"/>
              </a:buClr>
              <a:buSzPts val="16000"/>
              <a:buNone/>
              <a:defRPr sz="16000">
                <a:solidFill>
                  <a:schemeClr val="lt1"/>
                </a:solidFill>
              </a:defRPr>
            </a:lvl4pPr>
            <a:lvl5pPr lvl="4" algn="ctr">
              <a:spcBef>
                <a:spcPts val="0"/>
              </a:spcBef>
              <a:spcAft>
                <a:spcPts val="0"/>
              </a:spcAft>
              <a:buClr>
                <a:schemeClr val="lt1"/>
              </a:buClr>
              <a:buSzPts val="16000"/>
              <a:buNone/>
              <a:defRPr sz="16000">
                <a:solidFill>
                  <a:schemeClr val="lt1"/>
                </a:solidFill>
              </a:defRPr>
            </a:lvl5pPr>
            <a:lvl6pPr lvl="5" algn="ctr">
              <a:spcBef>
                <a:spcPts val="0"/>
              </a:spcBef>
              <a:spcAft>
                <a:spcPts val="0"/>
              </a:spcAft>
              <a:buClr>
                <a:schemeClr val="lt1"/>
              </a:buClr>
              <a:buSzPts val="16000"/>
              <a:buNone/>
              <a:defRPr sz="16000">
                <a:solidFill>
                  <a:schemeClr val="lt1"/>
                </a:solidFill>
              </a:defRPr>
            </a:lvl6pPr>
            <a:lvl7pPr lvl="6" algn="ctr">
              <a:spcBef>
                <a:spcPts val="0"/>
              </a:spcBef>
              <a:spcAft>
                <a:spcPts val="0"/>
              </a:spcAft>
              <a:buClr>
                <a:schemeClr val="lt1"/>
              </a:buClr>
              <a:buSzPts val="16000"/>
              <a:buNone/>
              <a:defRPr sz="16000">
                <a:solidFill>
                  <a:schemeClr val="lt1"/>
                </a:solidFill>
              </a:defRPr>
            </a:lvl7pPr>
            <a:lvl8pPr lvl="7" algn="ctr">
              <a:spcBef>
                <a:spcPts val="0"/>
              </a:spcBef>
              <a:spcAft>
                <a:spcPts val="0"/>
              </a:spcAft>
              <a:buClr>
                <a:schemeClr val="lt1"/>
              </a:buClr>
              <a:buSzPts val="16000"/>
              <a:buNone/>
              <a:defRPr sz="16000">
                <a:solidFill>
                  <a:schemeClr val="lt1"/>
                </a:solidFill>
              </a:defRPr>
            </a:lvl8pPr>
            <a:lvl9pPr lvl="8" algn="ctr">
              <a:spcBef>
                <a:spcPts val="0"/>
              </a:spcBef>
              <a:spcAft>
                <a:spcPts val="0"/>
              </a:spcAft>
              <a:buClr>
                <a:schemeClr val="lt1"/>
              </a:buClr>
              <a:buSzPts val="16000"/>
              <a:buNone/>
              <a:defRPr sz="16000">
                <a:solidFill>
                  <a:schemeClr val="lt1"/>
                </a:solidFill>
              </a:defRPr>
            </a:lvl9pPr>
          </a:lstStyle>
          <a:p>
            <a:r>
              <a:t>xx%</a:t>
            </a:r>
          </a:p>
        </p:txBody>
      </p:sp>
      <p:sp>
        <p:nvSpPr>
          <p:cNvPr id="269" name="Google Shape;269;g1a9813a11bc_0_939"/>
          <p:cNvSpPr txBox="1">
            <a:spLocks noGrp="1"/>
          </p:cNvSpPr>
          <p:nvPr>
            <p:ph type="body" idx="1"/>
          </p:nvPr>
        </p:nvSpPr>
        <p:spPr>
          <a:xfrm>
            <a:off x="2777250" y="5424600"/>
            <a:ext cx="12733800" cy="2222400"/>
          </a:xfrm>
          <a:prstGeom prst="rect">
            <a:avLst/>
          </a:prstGeom>
        </p:spPr>
        <p:txBody>
          <a:bodyPr spcFirstLastPara="1" wrap="square" lIns="182850" tIns="182850" rIns="182850" bIns="182850" anchor="t" anchorCtr="0">
            <a:normAutofit/>
          </a:bodyPr>
          <a:lstStyle>
            <a:lvl1pPr marL="457200" lvl="0" indent="-393700" algn="ctr">
              <a:spcBef>
                <a:spcPts val="0"/>
              </a:spcBef>
              <a:spcAft>
                <a:spcPts val="0"/>
              </a:spcAft>
              <a:buClr>
                <a:schemeClr val="lt1"/>
              </a:buClr>
              <a:buSzPts val="2600"/>
              <a:buChar char="●"/>
              <a:defRPr>
                <a:solidFill>
                  <a:schemeClr val="lt1"/>
                </a:solidFill>
              </a:defRPr>
            </a:lvl1pPr>
            <a:lvl2pPr marL="914400" lvl="1" indent="-368300" algn="ctr">
              <a:spcBef>
                <a:spcPts val="0"/>
              </a:spcBef>
              <a:spcAft>
                <a:spcPts val="0"/>
              </a:spcAft>
              <a:buClr>
                <a:schemeClr val="lt1"/>
              </a:buClr>
              <a:buSzPts val="2200"/>
              <a:buChar char="○"/>
              <a:defRPr>
                <a:solidFill>
                  <a:schemeClr val="lt1"/>
                </a:solidFill>
              </a:defRPr>
            </a:lvl2pPr>
            <a:lvl3pPr marL="1371600" lvl="2" indent="-368300" algn="ctr">
              <a:spcBef>
                <a:spcPts val="0"/>
              </a:spcBef>
              <a:spcAft>
                <a:spcPts val="0"/>
              </a:spcAft>
              <a:buClr>
                <a:schemeClr val="lt1"/>
              </a:buClr>
              <a:buSzPts val="2200"/>
              <a:buChar char="■"/>
              <a:defRPr>
                <a:solidFill>
                  <a:schemeClr val="lt1"/>
                </a:solidFill>
              </a:defRPr>
            </a:lvl3pPr>
            <a:lvl4pPr marL="1828800" lvl="3" indent="-368300" algn="ctr">
              <a:spcBef>
                <a:spcPts val="0"/>
              </a:spcBef>
              <a:spcAft>
                <a:spcPts val="0"/>
              </a:spcAft>
              <a:buClr>
                <a:schemeClr val="lt1"/>
              </a:buClr>
              <a:buSzPts val="2200"/>
              <a:buChar char="●"/>
              <a:defRPr>
                <a:solidFill>
                  <a:schemeClr val="lt1"/>
                </a:solidFill>
              </a:defRPr>
            </a:lvl4pPr>
            <a:lvl5pPr marL="2286000" lvl="4" indent="-368300" algn="ctr">
              <a:spcBef>
                <a:spcPts val="0"/>
              </a:spcBef>
              <a:spcAft>
                <a:spcPts val="0"/>
              </a:spcAft>
              <a:buClr>
                <a:schemeClr val="lt1"/>
              </a:buClr>
              <a:buSzPts val="2200"/>
              <a:buChar char="○"/>
              <a:defRPr>
                <a:solidFill>
                  <a:schemeClr val="lt1"/>
                </a:solidFill>
              </a:defRPr>
            </a:lvl5pPr>
            <a:lvl6pPr marL="2743200" lvl="5" indent="-368300" algn="ctr">
              <a:spcBef>
                <a:spcPts val="0"/>
              </a:spcBef>
              <a:spcAft>
                <a:spcPts val="0"/>
              </a:spcAft>
              <a:buClr>
                <a:schemeClr val="lt1"/>
              </a:buClr>
              <a:buSzPts val="2200"/>
              <a:buChar char="■"/>
              <a:defRPr>
                <a:solidFill>
                  <a:schemeClr val="lt1"/>
                </a:solidFill>
              </a:defRPr>
            </a:lvl6pPr>
            <a:lvl7pPr marL="3200400" lvl="6" indent="-368300" algn="ctr">
              <a:spcBef>
                <a:spcPts val="0"/>
              </a:spcBef>
              <a:spcAft>
                <a:spcPts val="0"/>
              </a:spcAft>
              <a:buClr>
                <a:schemeClr val="lt1"/>
              </a:buClr>
              <a:buSzPts val="2200"/>
              <a:buChar char="●"/>
              <a:defRPr>
                <a:solidFill>
                  <a:schemeClr val="lt1"/>
                </a:solidFill>
              </a:defRPr>
            </a:lvl7pPr>
            <a:lvl8pPr marL="3657600" lvl="7" indent="-368300" algn="ctr">
              <a:spcBef>
                <a:spcPts val="0"/>
              </a:spcBef>
              <a:spcAft>
                <a:spcPts val="0"/>
              </a:spcAft>
              <a:buClr>
                <a:schemeClr val="lt1"/>
              </a:buClr>
              <a:buSzPts val="2200"/>
              <a:buChar char="○"/>
              <a:defRPr>
                <a:solidFill>
                  <a:schemeClr val="lt1"/>
                </a:solidFill>
              </a:defRPr>
            </a:lvl8pPr>
            <a:lvl9pPr marL="4114800" lvl="8" indent="-368300" algn="ctr">
              <a:spcBef>
                <a:spcPts val="0"/>
              </a:spcBef>
              <a:spcAft>
                <a:spcPts val="0"/>
              </a:spcAft>
              <a:buClr>
                <a:schemeClr val="lt1"/>
              </a:buClr>
              <a:buSzPts val="2200"/>
              <a:buChar char="■"/>
              <a:defRPr>
                <a:solidFill>
                  <a:schemeClr val="lt1"/>
                </a:solidFill>
              </a:defRPr>
            </a:lvl9pPr>
          </a:lstStyle>
          <a:p>
            <a:endParaRPr/>
          </a:p>
        </p:txBody>
      </p:sp>
      <p:sp>
        <p:nvSpPr>
          <p:cNvPr id="270" name="Google Shape;270;g1a9813a11bc_0_939"/>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g1a9813a11bc_0_1069"/>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obj">
  <p:cSld name="OBJECT">
    <p:bg>
      <p:bgPr>
        <a:solidFill>
          <a:schemeClr val="lt1"/>
        </a:solidFill>
        <a:effectLst/>
      </p:bgPr>
    </p:bg>
    <p:spTree>
      <p:nvGrpSpPr>
        <p:cNvPr id="1" name="Shape 273"/>
        <p:cNvGrpSpPr/>
        <p:nvPr/>
      </p:nvGrpSpPr>
      <p:grpSpPr>
        <a:xfrm>
          <a:off x="0" y="0"/>
          <a:ext cx="0" cy="0"/>
          <a:chOff x="0" y="0"/>
          <a:chExt cx="0" cy="0"/>
        </a:xfrm>
      </p:grpSpPr>
      <p:sp>
        <p:nvSpPr>
          <p:cNvPr id="274" name="Google Shape;274;g1a9813a11bc_0_1071"/>
          <p:cNvSpPr txBox="1">
            <a:spLocks noGrp="1"/>
          </p:cNvSpPr>
          <p:nvPr>
            <p:ph type="ctrTitle"/>
          </p:nvPr>
        </p:nvSpPr>
        <p:spPr>
          <a:xfrm>
            <a:off x="5063554" y="3370486"/>
            <a:ext cx="8160900" cy="24339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5600"/>
              <a:buNone/>
              <a:defRPr b="0" i="0">
                <a:solidFill>
                  <a:schemeClr val="dk1"/>
                </a:solidFill>
              </a:defRPr>
            </a:lvl1pPr>
            <a:lvl2pPr lvl="1" rtl="0">
              <a:spcBef>
                <a:spcPts val="0"/>
              </a:spcBef>
              <a:spcAft>
                <a:spcPts val="0"/>
              </a:spcAft>
              <a:buSzPts val="5600"/>
              <a:buNone/>
              <a:defRPr/>
            </a:lvl2pPr>
            <a:lvl3pPr lvl="2" rtl="0">
              <a:spcBef>
                <a:spcPts val="0"/>
              </a:spcBef>
              <a:spcAft>
                <a:spcPts val="0"/>
              </a:spcAft>
              <a:buSzPts val="5600"/>
              <a:buNone/>
              <a:defRPr/>
            </a:lvl3pPr>
            <a:lvl4pPr lvl="3" rtl="0">
              <a:spcBef>
                <a:spcPts val="0"/>
              </a:spcBef>
              <a:spcAft>
                <a:spcPts val="0"/>
              </a:spcAft>
              <a:buSzPts val="5600"/>
              <a:buNone/>
              <a:defRPr/>
            </a:lvl4pPr>
            <a:lvl5pPr lvl="4" rtl="0">
              <a:spcBef>
                <a:spcPts val="0"/>
              </a:spcBef>
              <a:spcAft>
                <a:spcPts val="0"/>
              </a:spcAft>
              <a:buSzPts val="5600"/>
              <a:buNone/>
              <a:defRPr/>
            </a:lvl5pPr>
            <a:lvl6pPr lvl="5" rtl="0">
              <a:spcBef>
                <a:spcPts val="0"/>
              </a:spcBef>
              <a:spcAft>
                <a:spcPts val="0"/>
              </a:spcAft>
              <a:buSzPts val="5600"/>
              <a:buNone/>
              <a:defRPr/>
            </a:lvl6pPr>
            <a:lvl7pPr lvl="6" rtl="0">
              <a:spcBef>
                <a:spcPts val="0"/>
              </a:spcBef>
              <a:spcAft>
                <a:spcPts val="0"/>
              </a:spcAft>
              <a:buSzPts val="5600"/>
              <a:buNone/>
              <a:defRPr/>
            </a:lvl7pPr>
            <a:lvl8pPr lvl="7" rtl="0">
              <a:spcBef>
                <a:spcPts val="0"/>
              </a:spcBef>
              <a:spcAft>
                <a:spcPts val="0"/>
              </a:spcAft>
              <a:buSzPts val="5600"/>
              <a:buNone/>
              <a:defRPr/>
            </a:lvl8pPr>
            <a:lvl9pPr lvl="8" rtl="0">
              <a:spcBef>
                <a:spcPts val="0"/>
              </a:spcBef>
              <a:spcAft>
                <a:spcPts val="0"/>
              </a:spcAft>
              <a:buSzPts val="5600"/>
              <a:buNone/>
              <a:defRPr/>
            </a:lvl9pPr>
          </a:lstStyle>
          <a:p>
            <a:endParaRPr/>
          </a:p>
        </p:txBody>
      </p:sp>
      <p:sp>
        <p:nvSpPr>
          <p:cNvPr id="275" name="Google Shape;275;g1a9813a11bc_0_1071"/>
          <p:cNvSpPr txBox="1">
            <a:spLocks noGrp="1"/>
          </p:cNvSpPr>
          <p:nvPr>
            <p:ph type="subTitle" idx="1"/>
          </p:nvPr>
        </p:nvSpPr>
        <p:spPr>
          <a:xfrm>
            <a:off x="2743200" y="5760720"/>
            <a:ext cx="12801600" cy="25719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2600"/>
              <a:buNone/>
              <a:defRPr/>
            </a:lvl1pPr>
            <a:lvl2pPr lvl="1" algn="l" rtl="0">
              <a:spcBef>
                <a:spcPts val="2400"/>
              </a:spcBef>
              <a:spcAft>
                <a:spcPts val="0"/>
              </a:spcAft>
              <a:buSzPts val="2200"/>
              <a:buNone/>
              <a:defRPr/>
            </a:lvl2pPr>
            <a:lvl3pPr lvl="2" algn="l" rtl="0">
              <a:spcBef>
                <a:spcPts val="2400"/>
              </a:spcBef>
              <a:spcAft>
                <a:spcPts val="0"/>
              </a:spcAft>
              <a:buSzPts val="2200"/>
              <a:buNone/>
              <a:defRPr/>
            </a:lvl3pPr>
            <a:lvl4pPr lvl="3" algn="l" rtl="0">
              <a:spcBef>
                <a:spcPts val="2400"/>
              </a:spcBef>
              <a:spcAft>
                <a:spcPts val="0"/>
              </a:spcAft>
              <a:buSzPts val="2200"/>
              <a:buNone/>
              <a:defRPr/>
            </a:lvl4pPr>
            <a:lvl5pPr lvl="4" algn="l" rtl="0">
              <a:spcBef>
                <a:spcPts val="2400"/>
              </a:spcBef>
              <a:spcAft>
                <a:spcPts val="0"/>
              </a:spcAft>
              <a:buSzPts val="2200"/>
              <a:buNone/>
              <a:defRPr/>
            </a:lvl5pPr>
            <a:lvl6pPr lvl="5" algn="l" rtl="0">
              <a:spcBef>
                <a:spcPts val="2400"/>
              </a:spcBef>
              <a:spcAft>
                <a:spcPts val="0"/>
              </a:spcAft>
              <a:buSzPts val="2200"/>
              <a:buNone/>
              <a:defRPr/>
            </a:lvl6pPr>
            <a:lvl7pPr lvl="6" algn="l" rtl="0">
              <a:spcBef>
                <a:spcPts val="2400"/>
              </a:spcBef>
              <a:spcAft>
                <a:spcPts val="0"/>
              </a:spcAft>
              <a:buSzPts val="2200"/>
              <a:buNone/>
              <a:defRPr/>
            </a:lvl7pPr>
            <a:lvl8pPr lvl="7" algn="l" rtl="0">
              <a:spcBef>
                <a:spcPts val="2400"/>
              </a:spcBef>
              <a:spcAft>
                <a:spcPts val="0"/>
              </a:spcAft>
              <a:buSzPts val="2200"/>
              <a:buNone/>
              <a:defRPr/>
            </a:lvl8pPr>
            <a:lvl9pPr lvl="8" algn="l" rtl="0">
              <a:spcBef>
                <a:spcPts val="2400"/>
              </a:spcBef>
              <a:spcAft>
                <a:spcPts val="2400"/>
              </a:spcAft>
              <a:buSzPts val="2200"/>
              <a:buNone/>
              <a:defRPr/>
            </a:lvl9pPr>
          </a:lstStyle>
          <a:p>
            <a:endParaRPr/>
          </a:p>
        </p:txBody>
      </p:sp>
      <p:sp>
        <p:nvSpPr>
          <p:cNvPr id="276" name="Google Shape;276;g1a9813a11bc_0_1071"/>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77" name="Google Shape;277;g1a9813a11bc_0_1071"/>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78" name="Google Shape;278;g1a9813a11bc_0_1071"/>
          <p:cNvSpPr txBox="1">
            <a:spLocks noGrp="1"/>
          </p:cNvSpPr>
          <p:nvPr>
            <p:ph type="sldNum" idx="12"/>
          </p:nvPr>
        </p:nvSpPr>
        <p:spPr>
          <a:xfrm>
            <a:off x="13167361" y="9566910"/>
            <a:ext cx="4206300" cy="277200"/>
          </a:xfrm>
          <a:prstGeom prst="rect">
            <a:avLst/>
          </a:prstGeom>
          <a:noFill/>
          <a:ln>
            <a:noFill/>
          </a:ln>
        </p:spPr>
        <p:txBody>
          <a:bodyPr spcFirstLastPara="1" wrap="square" lIns="0" tIns="0" rIns="0" bIns="0" anchor="t" anchorCtr="0">
            <a:sp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79"/>
        <p:cNvGrpSpPr/>
        <p:nvPr/>
      </p:nvGrpSpPr>
      <p:grpSpPr>
        <a:xfrm>
          <a:off x="0" y="0"/>
          <a:ext cx="0" cy="0"/>
          <a:chOff x="0" y="0"/>
          <a:chExt cx="0" cy="0"/>
        </a:xfrm>
      </p:grpSpPr>
      <p:sp>
        <p:nvSpPr>
          <p:cNvPr id="280" name="Google Shape;280;g1a9813a11bc_0_1077"/>
          <p:cNvSpPr txBox="1">
            <a:spLocks noGrp="1"/>
          </p:cNvSpPr>
          <p:nvPr>
            <p:ph type="title"/>
          </p:nvPr>
        </p:nvSpPr>
        <p:spPr>
          <a:xfrm>
            <a:off x="1016000" y="1880959"/>
            <a:ext cx="14866500" cy="15336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5600"/>
              <a:buNone/>
              <a:defRPr sz="5050" b="0" i="0">
                <a:solidFill>
                  <a:schemeClr val="lt1"/>
                </a:solidFill>
                <a:latin typeface="Palatino Linotype"/>
                <a:ea typeface="Palatino Linotype"/>
                <a:cs typeface="Palatino Linotype"/>
                <a:sym typeface="Palatino Linotype"/>
              </a:defRPr>
            </a:lvl1pPr>
            <a:lvl2pPr lvl="1" rtl="0">
              <a:spcBef>
                <a:spcPts val="0"/>
              </a:spcBef>
              <a:spcAft>
                <a:spcPts val="0"/>
              </a:spcAft>
              <a:buSzPts val="5600"/>
              <a:buNone/>
              <a:defRPr/>
            </a:lvl2pPr>
            <a:lvl3pPr lvl="2" rtl="0">
              <a:spcBef>
                <a:spcPts val="0"/>
              </a:spcBef>
              <a:spcAft>
                <a:spcPts val="0"/>
              </a:spcAft>
              <a:buSzPts val="5600"/>
              <a:buNone/>
              <a:defRPr/>
            </a:lvl3pPr>
            <a:lvl4pPr lvl="3" rtl="0">
              <a:spcBef>
                <a:spcPts val="0"/>
              </a:spcBef>
              <a:spcAft>
                <a:spcPts val="0"/>
              </a:spcAft>
              <a:buSzPts val="5600"/>
              <a:buNone/>
              <a:defRPr/>
            </a:lvl4pPr>
            <a:lvl5pPr lvl="4" rtl="0">
              <a:spcBef>
                <a:spcPts val="0"/>
              </a:spcBef>
              <a:spcAft>
                <a:spcPts val="0"/>
              </a:spcAft>
              <a:buSzPts val="5600"/>
              <a:buNone/>
              <a:defRPr/>
            </a:lvl5pPr>
            <a:lvl6pPr lvl="5" rtl="0">
              <a:spcBef>
                <a:spcPts val="0"/>
              </a:spcBef>
              <a:spcAft>
                <a:spcPts val="0"/>
              </a:spcAft>
              <a:buSzPts val="5600"/>
              <a:buNone/>
              <a:defRPr/>
            </a:lvl6pPr>
            <a:lvl7pPr lvl="6" rtl="0">
              <a:spcBef>
                <a:spcPts val="0"/>
              </a:spcBef>
              <a:spcAft>
                <a:spcPts val="0"/>
              </a:spcAft>
              <a:buSzPts val="5600"/>
              <a:buNone/>
              <a:defRPr/>
            </a:lvl7pPr>
            <a:lvl8pPr lvl="7" rtl="0">
              <a:spcBef>
                <a:spcPts val="0"/>
              </a:spcBef>
              <a:spcAft>
                <a:spcPts val="0"/>
              </a:spcAft>
              <a:buSzPts val="5600"/>
              <a:buNone/>
              <a:defRPr/>
            </a:lvl8pPr>
            <a:lvl9pPr lvl="8" rtl="0">
              <a:spcBef>
                <a:spcPts val="0"/>
              </a:spcBef>
              <a:spcAft>
                <a:spcPts val="0"/>
              </a:spcAft>
              <a:buSzPts val="5600"/>
              <a:buNone/>
              <a:defRPr/>
            </a:lvl9pPr>
          </a:lstStyle>
          <a:p>
            <a:endParaRPr/>
          </a:p>
        </p:txBody>
      </p:sp>
      <p:sp>
        <p:nvSpPr>
          <p:cNvPr id="281" name="Google Shape;281;g1a9813a11bc_0_1077"/>
          <p:cNvSpPr txBox="1">
            <a:spLocks noGrp="1"/>
          </p:cNvSpPr>
          <p:nvPr>
            <p:ph type="body" idx="1"/>
          </p:nvPr>
        </p:nvSpPr>
        <p:spPr>
          <a:xfrm>
            <a:off x="1261931" y="2930715"/>
            <a:ext cx="15764100" cy="6254700"/>
          </a:xfrm>
          <a:prstGeom prst="rect">
            <a:avLst/>
          </a:prstGeom>
          <a:noFill/>
          <a:ln>
            <a:noFill/>
          </a:ln>
        </p:spPr>
        <p:txBody>
          <a:bodyPr spcFirstLastPara="1" wrap="square" lIns="0" tIns="0" rIns="0" bIns="0" anchor="t" anchorCtr="0">
            <a:spAutoFit/>
          </a:bodyPr>
          <a:lstStyle>
            <a:lvl1pPr marL="457200" lvl="0" indent="-228600" algn="l" rtl="0">
              <a:spcBef>
                <a:spcPts val="0"/>
              </a:spcBef>
              <a:spcAft>
                <a:spcPts val="0"/>
              </a:spcAft>
              <a:buSzPts val="2600"/>
              <a:buNone/>
              <a:defRPr b="0" i="0">
                <a:solidFill>
                  <a:schemeClr val="dk1"/>
                </a:solidFill>
              </a:defRPr>
            </a:lvl1pPr>
            <a:lvl2pPr marL="914400" lvl="1" indent="-228600" algn="l" rtl="0">
              <a:spcBef>
                <a:spcPts val="2400"/>
              </a:spcBef>
              <a:spcAft>
                <a:spcPts val="0"/>
              </a:spcAft>
              <a:buSzPts val="2200"/>
              <a:buNone/>
              <a:defRPr/>
            </a:lvl2pPr>
            <a:lvl3pPr marL="1371600" lvl="2" indent="-228600" algn="l" rtl="0">
              <a:spcBef>
                <a:spcPts val="2400"/>
              </a:spcBef>
              <a:spcAft>
                <a:spcPts val="0"/>
              </a:spcAft>
              <a:buSzPts val="2200"/>
              <a:buNone/>
              <a:defRPr/>
            </a:lvl3pPr>
            <a:lvl4pPr marL="1828800" lvl="3" indent="-228600" algn="l" rtl="0">
              <a:spcBef>
                <a:spcPts val="2400"/>
              </a:spcBef>
              <a:spcAft>
                <a:spcPts val="0"/>
              </a:spcAft>
              <a:buSzPts val="2200"/>
              <a:buNone/>
              <a:defRPr/>
            </a:lvl4pPr>
            <a:lvl5pPr marL="2286000" lvl="4" indent="-228600" algn="l" rtl="0">
              <a:spcBef>
                <a:spcPts val="2400"/>
              </a:spcBef>
              <a:spcAft>
                <a:spcPts val="0"/>
              </a:spcAft>
              <a:buSzPts val="2200"/>
              <a:buNone/>
              <a:defRPr/>
            </a:lvl5pPr>
            <a:lvl6pPr marL="2743200" lvl="5" indent="-228600" algn="l" rtl="0">
              <a:spcBef>
                <a:spcPts val="2400"/>
              </a:spcBef>
              <a:spcAft>
                <a:spcPts val="0"/>
              </a:spcAft>
              <a:buSzPts val="2200"/>
              <a:buNone/>
              <a:defRPr/>
            </a:lvl6pPr>
            <a:lvl7pPr marL="3200400" lvl="6" indent="-228600" algn="l" rtl="0">
              <a:spcBef>
                <a:spcPts val="2400"/>
              </a:spcBef>
              <a:spcAft>
                <a:spcPts val="0"/>
              </a:spcAft>
              <a:buSzPts val="2200"/>
              <a:buNone/>
              <a:defRPr/>
            </a:lvl7pPr>
            <a:lvl8pPr marL="3657600" lvl="7" indent="-228600" algn="l" rtl="0">
              <a:spcBef>
                <a:spcPts val="2400"/>
              </a:spcBef>
              <a:spcAft>
                <a:spcPts val="0"/>
              </a:spcAft>
              <a:buSzPts val="2200"/>
              <a:buNone/>
              <a:defRPr/>
            </a:lvl8pPr>
            <a:lvl9pPr marL="4114800" lvl="8" indent="-228600" algn="l" rtl="0">
              <a:spcBef>
                <a:spcPts val="2400"/>
              </a:spcBef>
              <a:spcAft>
                <a:spcPts val="2400"/>
              </a:spcAft>
              <a:buSzPts val="2200"/>
              <a:buNone/>
              <a:defRPr/>
            </a:lvl9pPr>
          </a:lstStyle>
          <a:p>
            <a:endParaRPr/>
          </a:p>
        </p:txBody>
      </p:sp>
      <p:sp>
        <p:nvSpPr>
          <p:cNvPr id="282" name="Google Shape;282;g1a9813a11bc_0_1077"/>
          <p:cNvSpPr txBox="1">
            <a:spLocks noGrp="1"/>
          </p:cNvSpPr>
          <p:nvPr>
            <p:ph type="ftr" idx="11"/>
          </p:nvPr>
        </p:nvSpPr>
        <p:spPr>
          <a:xfrm>
            <a:off x="6217920" y="9566910"/>
            <a:ext cx="5852100" cy="514500"/>
          </a:xfrm>
          <a:prstGeom prst="rect">
            <a:avLst/>
          </a:prstGeom>
          <a:noFill/>
          <a:ln>
            <a:noFill/>
          </a:ln>
        </p:spPr>
        <p:txBody>
          <a:bodyPr spcFirstLastPara="1" wrap="square" lIns="0" tIns="0" rIns="0" bIns="0" anchor="t" anchorCtr="0">
            <a:spAutoFit/>
          </a:bodyPr>
          <a:lstStyle>
            <a:lvl1pPr lvl="0" algn="ctr"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83" name="Google Shape;283;g1a9813a11bc_0_1077"/>
          <p:cNvSpPr txBox="1">
            <a:spLocks noGrp="1"/>
          </p:cNvSpPr>
          <p:nvPr>
            <p:ph type="dt" idx="10"/>
          </p:nvPr>
        </p:nvSpPr>
        <p:spPr>
          <a:xfrm>
            <a:off x="914400" y="9566910"/>
            <a:ext cx="4206300" cy="5145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84" name="Google Shape;284;g1a9813a11bc_0_1077"/>
          <p:cNvSpPr txBox="1">
            <a:spLocks noGrp="1"/>
          </p:cNvSpPr>
          <p:nvPr>
            <p:ph type="sldNum" idx="12"/>
          </p:nvPr>
        </p:nvSpPr>
        <p:spPr>
          <a:xfrm>
            <a:off x="13167361" y="9566910"/>
            <a:ext cx="4206300" cy="277200"/>
          </a:xfrm>
          <a:prstGeom prst="rect">
            <a:avLst/>
          </a:prstGeom>
          <a:noFill/>
          <a:ln>
            <a:noFill/>
          </a:ln>
        </p:spPr>
        <p:txBody>
          <a:bodyPr spcFirstLastPara="1" wrap="square" lIns="0" tIns="0" rIns="0" bIns="0" anchor="t" anchorCtr="0">
            <a:sp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g1a9813a11bc_0_847"/>
          <p:cNvGrpSpPr/>
          <p:nvPr/>
        </p:nvGrpSpPr>
        <p:grpSpPr>
          <a:xfrm>
            <a:off x="293537" y="6812"/>
            <a:ext cx="2466430" cy="2769070"/>
            <a:chOff x="146769" y="3406"/>
            <a:chExt cx="1233215" cy="1384535"/>
          </a:xfrm>
        </p:grpSpPr>
        <p:grpSp>
          <p:nvGrpSpPr>
            <p:cNvPr id="51" name="Google Shape;51;g1a9813a11bc_0_847"/>
            <p:cNvGrpSpPr/>
            <p:nvPr/>
          </p:nvGrpSpPr>
          <p:grpSpPr>
            <a:xfrm>
              <a:off x="1063183" y="3406"/>
              <a:ext cx="316800" cy="688513"/>
              <a:chOff x="1063183" y="3406"/>
              <a:chExt cx="316800" cy="688513"/>
            </a:xfrm>
          </p:grpSpPr>
          <p:sp>
            <p:nvSpPr>
              <p:cNvPr id="52" name="Google Shape;52;g1a9813a11bc_0_847"/>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53" name="Google Shape;53;g1a9813a11bc_0_847"/>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54" name="Google Shape;54;g1a9813a11bc_0_847"/>
            <p:cNvGrpSpPr/>
            <p:nvPr/>
          </p:nvGrpSpPr>
          <p:grpSpPr>
            <a:xfrm>
              <a:off x="604976" y="3406"/>
              <a:ext cx="316800" cy="1036524"/>
              <a:chOff x="604976" y="3406"/>
              <a:chExt cx="316800" cy="1036524"/>
            </a:xfrm>
          </p:grpSpPr>
          <p:sp>
            <p:nvSpPr>
              <p:cNvPr id="55" name="Google Shape;55;g1a9813a11bc_0_847"/>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56" name="Google Shape;56;g1a9813a11bc_0_847"/>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57" name="Google Shape;57;g1a9813a11bc_0_847"/>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58" name="Google Shape;58;g1a9813a11bc_0_847"/>
            <p:cNvGrpSpPr/>
            <p:nvPr/>
          </p:nvGrpSpPr>
          <p:grpSpPr>
            <a:xfrm>
              <a:off x="146769" y="3406"/>
              <a:ext cx="316800" cy="1384535"/>
              <a:chOff x="146769" y="3406"/>
              <a:chExt cx="316800" cy="1384535"/>
            </a:xfrm>
          </p:grpSpPr>
          <p:sp>
            <p:nvSpPr>
              <p:cNvPr id="59" name="Google Shape;59;g1a9813a11bc_0_847"/>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60" name="Google Shape;60;g1a9813a11bc_0_847"/>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61" name="Google Shape;61;g1a9813a11bc_0_847"/>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62" name="Google Shape;62;g1a9813a11bc_0_847"/>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grpSp>
        <p:nvGrpSpPr>
          <p:cNvPr id="63" name="Google Shape;63;g1a9813a11bc_0_847"/>
          <p:cNvGrpSpPr/>
          <p:nvPr/>
        </p:nvGrpSpPr>
        <p:grpSpPr>
          <a:xfrm>
            <a:off x="13550167" y="5808017"/>
            <a:ext cx="4372295" cy="4479000"/>
            <a:chOff x="6775084" y="2904008"/>
            <a:chExt cx="2186148" cy="2239500"/>
          </a:xfrm>
        </p:grpSpPr>
        <p:grpSp>
          <p:nvGrpSpPr>
            <p:cNvPr id="64" name="Google Shape;64;g1a9813a11bc_0_847"/>
            <p:cNvGrpSpPr/>
            <p:nvPr/>
          </p:nvGrpSpPr>
          <p:grpSpPr>
            <a:xfrm>
              <a:off x="6775084" y="4253708"/>
              <a:ext cx="409500" cy="889800"/>
              <a:chOff x="6775084" y="4253708"/>
              <a:chExt cx="409500" cy="889800"/>
            </a:xfrm>
          </p:grpSpPr>
          <p:sp>
            <p:nvSpPr>
              <p:cNvPr id="65" name="Google Shape;65;g1a9813a11bc_0_847"/>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66" name="Google Shape;66;g1a9813a11bc_0_847"/>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67" name="Google Shape;67;g1a9813a11bc_0_847"/>
            <p:cNvGrpSpPr/>
            <p:nvPr/>
          </p:nvGrpSpPr>
          <p:grpSpPr>
            <a:xfrm>
              <a:off x="7367299" y="3804008"/>
              <a:ext cx="409500" cy="1339500"/>
              <a:chOff x="7367299" y="3804008"/>
              <a:chExt cx="409500" cy="1339500"/>
            </a:xfrm>
          </p:grpSpPr>
          <p:sp>
            <p:nvSpPr>
              <p:cNvPr id="68" name="Google Shape;68;g1a9813a11bc_0_847"/>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69" name="Google Shape;69;g1a9813a11bc_0_847"/>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70" name="Google Shape;70;g1a9813a11bc_0_847"/>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71" name="Google Shape;71;g1a9813a11bc_0_847"/>
            <p:cNvGrpSpPr/>
            <p:nvPr/>
          </p:nvGrpSpPr>
          <p:grpSpPr>
            <a:xfrm>
              <a:off x="7959516" y="3354008"/>
              <a:ext cx="409500" cy="1789500"/>
              <a:chOff x="7959516" y="3354008"/>
              <a:chExt cx="409500" cy="1789500"/>
            </a:xfrm>
          </p:grpSpPr>
          <p:sp>
            <p:nvSpPr>
              <p:cNvPr id="72" name="Google Shape;72;g1a9813a11bc_0_847"/>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73" name="Google Shape;73;g1a9813a11bc_0_847"/>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74" name="Google Shape;74;g1a9813a11bc_0_847"/>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75" name="Google Shape;75;g1a9813a11bc_0_847"/>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76" name="Google Shape;76;g1a9813a11bc_0_847"/>
            <p:cNvGrpSpPr/>
            <p:nvPr/>
          </p:nvGrpSpPr>
          <p:grpSpPr>
            <a:xfrm>
              <a:off x="8551731" y="2904008"/>
              <a:ext cx="409500" cy="2239500"/>
              <a:chOff x="8551731" y="2904008"/>
              <a:chExt cx="409500" cy="2239500"/>
            </a:xfrm>
          </p:grpSpPr>
          <p:sp>
            <p:nvSpPr>
              <p:cNvPr id="77" name="Google Shape;77;g1a9813a11bc_0_847"/>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78" name="Google Shape;78;g1a9813a11bc_0_847"/>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79" name="Google Shape;79;g1a9813a11bc_0_847"/>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80" name="Google Shape;80;g1a9813a11bc_0_847"/>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81" name="Google Shape;81;g1a9813a11bc_0_847"/>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sp>
        <p:nvSpPr>
          <p:cNvPr id="82" name="Google Shape;82;g1a9813a11bc_0_847"/>
          <p:cNvSpPr txBox="1">
            <a:spLocks noGrp="1"/>
          </p:cNvSpPr>
          <p:nvPr>
            <p:ph type="title"/>
          </p:nvPr>
        </p:nvSpPr>
        <p:spPr>
          <a:xfrm>
            <a:off x="1648000" y="3227650"/>
            <a:ext cx="11715600" cy="3745800"/>
          </a:xfrm>
          <a:prstGeom prst="rect">
            <a:avLst/>
          </a:prstGeom>
        </p:spPr>
        <p:txBody>
          <a:bodyPr spcFirstLastPara="1" wrap="square" lIns="182850" tIns="182850" rIns="182850" bIns="182850" anchor="ctr" anchorCtr="0">
            <a:normAutofit/>
          </a:bodyPr>
          <a:lstStyle>
            <a:lvl1pPr lvl="0">
              <a:spcBef>
                <a:spcPts val="0"/>
              </a:spcBef>
              <a:spcAft>
                <a:spcPts val="0"/>
              </a:spcAft>
              <a:buClr>
                <a:schemeClr val="lt1"/>
              </a:buClr>
              <a:buSzPts val="7200"/>
              <a:buNone/>
              <a:defRPr sz="7200">
                <a:solidFill>
                  <a:schemeClr val="lt1"/>
                </a:solidFill>
              </a:defRPr>
            </a:lvl1pPr>
            <a:lvl2pPr lvl="1">
              <a:spcBef>
                <a:spcPts val="0"/>
              </a:spcBef>
              <a:spcAft>
                <a:spcPts val="0"/>
              </a:spcAft>
              <a:buClr>
                <a:schemeClr val="lt1"/>
              </a:buClr>
              <a:buSzPts val="7200"/>
              <a:buNone/>
              <a:defRPr sz="7200">
                <a:solidFill>
                  <a:schemeClr val="lt1"/>
                </a:solidFill>
              </a:defRPr>
            </a:lvl2pPr>
            <a:lvl3pPr lvl="2">
              <a:spcBef>
                <a:spcPts val="0"/>
              </a:spcBef>
              <a:spcAft>
                <a:spcPts val="0"/>
              </a:spcAft>
              <a:buClr>
                <a:schemeClr val="lt1"/>
              </a:buClr>
              <a:buSzPts val="7200"/>
              <a:buNone/>
              <a:defRPr sz="7200">
                <a:solidFill>
                  <a:schemeClr val="lt1"/>
                </a:solidFill>
              </a:defRPr>
            </a:lvl3pPr>
            <a:lvl4pPr lvl="3">
              <a:spcBef>
                <a:spcPts val="0"/>
              </a:spcBef>
              <a:spcAft>
                <a:spcPts val="0"/>
              </a:spcAft>
              <a:buClr>
                <a:schemeClr val="lt1"/>
              </a:buClr>
              <a:buSzPts val="7200"/>
              <a:buNone/>
              <a:defRPr sz="7200">
                <a:solidFill>
                  <a:schemeClr val="lt1"/>
                </a:solidFill>
              </a:defRPr>
            </a:lvl4pPr>
            <a:lvl5pPr lvl="4">
              <a:spcBef>
                <a:spcPts val="0"/>
              </a:spcBef>
              <a:spcAft>
                <a:spcPts val="0"/>
              </a:spcAft>
              <a:buClr>
                <a:schemeClr val="lt1"/>
              </a:buClr>
              <a:buSzPts val="7200"/>
              <a:buNone/>
              <a:defRPr sz="7200">
                <a:solidFill>
                  <a:schemeClr val="lt1"/>
                </a:solidFill>
              </a:defRPr>
            </a:lvl5pPr>
            <a:lvl6pPr lvl="5">
              <a:spcBef>
                <a:spcPts val="0"/>
              </a:spcBef>
              <a:spcAft>
                <a:spcPts val="0"/>
              </a:spcAft>
              <a:buClr>
                <a:schemeClr val="lt1"/>
              </a:buClr>
              <a:buSzPts val="7200"/>
              <a:buNone/>
              <a:defRPr sz="7200">
                <a:solidFill>
                  <a:schemeClr val="lt1"/>
                </a:solidFill>
              </a:defRPr>
            </a:lvl6pPr>
            <a:lvl7pPr lvl="6">
              <a:spcBef>
                <a:spcPts val="0"/>
              </a:spcBef>
              <a:spcAft>
                <a:spcPts val="0"/>
              </a:spcAft>
              <a:buClr>
                <a:schemeClr val="lt1"/>
              </a:buClr>
              <a:buSzPts val="7200"/>
              <a:buNone/>
              <a:defRPr sz="7200">
                <a:solidFill>
                  <a:schemeClr val="lt1"/>
                </a:solidFill>
              </a:defRPr>
            </a:lvl7pPr>
            <a:lvl8pPr lvl="7">
              <a:spcBef>
                <a:spcPts val="0"/>
              </a:spcBef>
              <a:spcAft>
                <a:spcPts val="0"/>
              </a:spcAft>
              <a:buClr>
                <a:schemeClr val="lt1"/>
              </a:buClr>
              <a:buSzPts val="7200"/>
              <a:buNone/>
              <a:defRPr sz="7200">
                <a:solidFill>
                  <a:schemeClr val="lt1"/>
                </a:solidFill>
              </a:defRPr>
            </a:lvl8pPr>
            <a:lvl9pPr lvl="8">
              <a:spcBef>
                <a:spcPts val="0"/>
              </a:spcBef>
              <a:spcAft>
                <a:spcPts val="0"/>
              </a:spcAft>
              <a:buClr>
                <a:schemeClr val="lt1"/>
              </a:buClr>
              <a:buSzPts val="7200"/>
              <a:buNone/>
              <a:defRPr sz="7200">
                <a:solidFill>
                  <a:schemeClr val="lt1"/>
                </a:solidFill>
              </a:defRPr>
            </a:lvl9pPr>
          </a:lstStyle>
          <a:p>
            <a:endParaRPr/>
          </a:p>
        </p:txBody>
      </p:sp>
      <p:sp>
        <p:nvSpPr>
          <p:cNvPr id="83" name="Google Shape;83;g1a9813a11bc_0_847"/>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g1a9813a11bc_0_882"/>
          <p:cNvGrpSpPr/>
          <p:nvPr/>
        </p:nvGrpSpPr>
        <p:grpSpPr>
          <a:xfrm>
            <a:off x="1251932" y="598753"/>
            <a:ext cx="1998624" cy="1998624"/>
            <a:chOff x="348199" y="179450"/>
            <a:chExt cx="1116300" cy="1116300"/>
          </a:xfrm>
        </p:grpSpPr>
        <p:sp>
          <p:nvSpPr>
            <p:cNvPr id="86" name="Google Shape;86;g1a9813a11bc_0_882"/>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87" name="Google Shape;87;g1a9813a11bc_0_882"/>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88" name="Google Shape;88;g1a9813a11bc_0_882"/>
          <p:cNvSpPr txBox="1">
            <a:spLocks noGrp="1"/>
          </p:cNvSpPr>
          <p:nvPr>
            <p:ph type="title"/>
          </p:nvPr>
        </p:nvSpPr>
        <p:spPr>
          <a:xfrm>
            <a:off x="2607600" y="1197150"/>
            <a:ext cx="14061000" cy="1998600"/>
          </a:xfrm>
          <a:prstGeom prst="rect">
            <a:avLst/>
          </a:prstGeom>
        </p:spPr>
        <p:txBody>
          <a:bodyPr spcFirstLastPara="1" wrap="square" lIns="182850" tIns="182850" rIns="182850" bIns="182850" anchor="t" anchorCtr="0">
            <a:norm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89" name="Google Shape;89;g1a9813a11bc_0_882"/>
          <p:cNvSpPr txBox="1">
            <a:spLocks noGrp="1"/>
          </p:cNvSpPr>
          <p:nvPr>
            <p:ph type="body" idx="1"/>
          </p:nvPr>
        </p:nvSpPr>
        <p:spPr>
          <a:xfrm>
            <a:off x="2607600" y="3980100"/>
            <a:ext cx="14061000" cy="50832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90" name="Google Shape;90;g1a9813a11bc_0_882"/>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g1a9813a11bc_0_889"/>
          <p:cNvGrpSpPr/>
          <p:nvPr/>
        </p:nvGrpSpPr>
        <p:grpSpPr>
          <a:xfrm>
            <a:off x="1251932" y="598753"/>
            <a:ext cx="1998624" cy="1998624"/>
            <a:chOff x="348199" y="179450"/>
            <a:chExt cx="1116300" cy="1116300"/>
          </a:xfrm>
        </p:grpSpPr>
        <p:sp>
          <p:nvSpPr>
            <p:cNvPr id="93" name="Google Shape;93;g1a9813a11bc_0_88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94" name="Google Shape;94;g1a9813a11bc_0_88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95" name="Google Shape;95;g1a9813a11bc_0_889"/>
          <p:cNvSpPr txBox="1">
            <a:spLocks noGrp="1"/>
          </p:cNvSpPr>
          <p:nvPr>
            <p:ph type="title"/>
          </p:nvPr>
        </p:nvSpPr>
        <p:spPr>
          <a:xfrm>
            <a:off x="2607600" y="1197150"/>
            <a:ext cx="14061000" cy="1998600"/>
          </a:xfrm>
          <a:prstGeom prst="rect">
            <a:avLst/>
          </a:prstGeom>
        </p:spPr>
        <p:txBody>
          <a:bodyPr spcFirstLastPara="1" wrap="square" lIns="182850" tIns="182850" rIns="182850" bIns="182850" anchor="t" anchorCtr="0">
            <a:norm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96" name="Google Shape;96;g1a9813a11bc_0_889"/>
          <p:cNvSpPr txBox="1">
            <a:spLocks noGrp="1"/>
          </p:cNvSpPr>
          <p:nvPr>
            <p:ph type="body" idx="1"/>
          </p:nvPr>
        </p:nvSpPr>
        <p:spPr>
          <a:xfrm>
            <a:off x="2607600" y="3980100"/>
            <a:ext cx="6861000" cy="50832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97" name="Google Shape;97;g1a9813a11bc_0_889"/>
          <p:cNvSpPr txBox="1">
            <a:spLocks noGrp="1"/>
          </p:cNvSpPr>
          <p:nvPr>
            <p:ph type="body" idx="2"/>
          </p:nvPr>
        </p:nvSpPr>
        <p:spPr>
          <a:xfrm>
            <a:off x="9807300" y="3980100"/>
            <a:ext cx="6861000" cy="50832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98" name="Google Shape;98;g1a9813a11bc_0_889"/>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g1a9813a11bc_0_897"/>
          <p:cNvGrpSpPr/>
          <p:nvPr/>
        </p:nvGrpSpPr>
        <p:grpSpPr>
          <a:xfrm>
            <a:off x="1251932" y="598753"/>
            <a:ext cx="1998624" cy="1998624"/>
            <a:chOff x="348199" y="179450"/>
            <a:chExt cx="1116300" cy="1116300"/>
          </a:xfrm>
        </p:grpSpPr>
        <p:sp>
          <p:nvSpPr>
            <p:cNvPr id="101" name="Google Shape;101;g1a9813a11bc_0_89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02" name="Google Shape;102;g1a9813a11bc_0_89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103" name="Google Shape;103;g1a9813a11bc_0_897"/>
          <p:cNvSpPr txBox="1">
            <a:spLocks noGrp="1"/>
          </p:cNvSpPr>
          <p:nvPr>
            <p:ph type="title"/>
          </p:nvPr>
        </p:nvSpPr>
        <p:spPr>
          <a:xfrm>
            <a:off x="2607600" y="1197150"/>
            <a:ext cx="14061000" cy="1998600"/>
          </a:xfrm>
          <a:prstGeom prst="rect">
            <a:avLst/>
          </a:prstGeom>
        </p:spPr>
        <p:txBody>
          <a:bodyPr spcFirstLastPara="1" wrap="square" lIns="182850" tIns="182850" rIns="182850" bIns="182850" anchor="t" anchorCtr="0">
            <a:norm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04" name="Google Shape;104;g1a9813a11bc_0_897"/>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g1a9813a11bc_0_903"/>
          <p:cNvGrpSpPr/>
          <p:nvPr/>
        </p:nvGrpSpPr>
        <p:grpSpPr>
          <a:xfrm>
            <a:off x="1251932" y="598753"/>
            <a:ext cx="1998624" cy="1998624"/>
            <a:chOff x="348199" y="179450"/>
            <a:chExt cx="1116300" cy="1116300"/>
          </a:xfrm>
        </p:grpSpPr>
        <p:sp>
          <p:nvSpPr>
            <p:cNvPr id="107" name="Google Shape;107;g1a9813a11bc_0_903"/>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08" name="Google Shape;108;g1a9813a11bc_0_903"/>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109" name="Google Shape;109;g1a9813a11bc_0_903"/>
          <p:cNvSpPr txBox="1">
            <a:spLocks noGrp="1"/>
          </p:cNvSpPr>
          <p:nvPr>
            <p:ph type="title"/>
          </p:nvPr>
        </p:nvSpPr>
        <p:spPr>
          <a:xfrm>
            <a:off x="2607600" y="1197150"/>
            <a:ext cx="6624000" cy="3180000"/>
          </a:xfrm>
          <a:prstGeom prst="rect">
            <a:avLst/>
          </a:prstGeom>
        </p:spPr>
        <p:txBody>
          <a:bodyPr spcFirstLastPara="1" wrap="square" lIns="182850" tIns="182850" rIns="182850" bIns="182850" anchor="t" anchorCtr="0">
            <a:norm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10" name="Google Shape;110;g1a9813a11bc_0_903"/>
          <p:cNvSpPr txBox="1">
            <a:spLocks noGrp="1"/>
          </p:cNvSpPr>
          <p:nvPr>
            <p:ph type="body" idx="1"/>
          </p:nvPr>
        </p:nvSpPr>
        <p:spPr>
          <a:xfrm>
            <a:off x="2607600" y="4619350"/>
            <a:ext cx="6624000" cy="44436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111" name="Google Shape;111;g1a9813a11bc_0_903"/>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g1a9813a11bc_0_910"/>
          <p:cNvGrpSpPr/>
          <p:nvPr/>
        </p:nvGrpSpPr>
        <p:grpSpPr>
          <a:xfrm>
            <a:off x="13733428" y="2613"/>
            <a:ext cx="4534902" cy="5203379"/>
            <a:chOff x="6790514" y="1306"/>
            <a:chExt cx="2267451" cy="2601690"/>
          </a:xfrm>
        </p:grpSpPr>
        <p:grpSp>
          <p:nvGrpSpPr>
            <p:cNvPr id="114" name="Google Shape;114;g1a9813a11bc_0_910"/>
            <p:cNvGrpSpPr/>
            <p:nvPr/>
          </p:nvGrpSpPr>
          <p:grpSpPr>
            <a:xfrm>
              <a:off x="7067465" y="1306"/>
              <a:ext cx="1990500" cy="1990200"/>
              <a:chOff x="7067465" y="1306"/>
              <a:chExt cx="1990500" cy="1990200"/>
            </a:xfrm>
          </p:grpSpPr>
          <p:sp>
            <p:nvSpPr>
              <p:cNvPr id="115" name="Google Shape;115;g1a9813a11bc_0_910"/>
              <p:cNvSpPr/>
              <p:nvPr/>
            </p:nvSpPr>
            <p:spPr>
              <a:xfrm rot="-8648551">
                <a:off x="7594313" y="527721"/>
                <a:ext cx="937226" cy="937226"/>
              </a:xfrm>
              <a:prstGeom prst="ellipse">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16" name="Google Shape;116;g1a9813a11bc_0_910"/>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17" name="Google Shape;117;g1a9813a11bc_0_910"/>
              <p:cNvSpPr/>
              <p:nvPr/>
            </p:nvSpPr>
            <p:spPr>
              <a:xfrm rot="-8649154">
                <a:off x="7349891" y="283705"/>
                <a:ext cx="1425647" cy="1425404"/>
              </a:xfrm>
              <a:prstGeom prst="ellipse">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18" name="Google Shape;118;g1a9813a11bc_0_910"/>
            <p:cNvGrpSpPr/>
            <p:nvPr/>
          </p:nvGrpSpPr>
          <p:grpSpPr>
            <a:xfrm>
              <a:off x="8207126" y="1807996"/>
              <a:ext cx="795000" cy="795000"/>
              <a:chOff x="8207126" y="1807996"/>
              <a:chExt cx="795000" cy="795000"/>
            </a:xfrm>
          </p:grpSpPr>
          <p:sp>
            <p:nvSpPr>
              <p:cNvPr id="119" name="Google Shape;119;g1a9813a11bc_0_910"/>
              <p:cNvSpPr/>
              <p:nvPr/>
            </p:nvSpPr>
            <p:spPr>
              <a:xfrm rot="2152054">
                <a:off x="8319942" y="1920813"/>
                <a:ext cx="569367" cy="569367"/>
              </a:xfrm>
              <a:prstGeom prst="ellipse">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20" name="Google Shape;120;g1a9813a11bc_0_910"/>
              <p:cNvSpPr/>
              <p:nvPr/>
            </p:nvSpPr>
            <p:spPr>
              <a:xfrm rot="2150259">
                <a:off x="8408218" y="2008610"/>
                <a:ext cx="393004" cy="393004"/>
              </a:xfrm>
              <a:prstGeom prst="ellipse">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21" name="Google Shape;121;g1a9813a11bc_0_910"/>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nvGrpSpPr>
            <p:cNvPr id="122" name="Google Shape;122;g1a9813a11bc_0_910"/>
            <p:cNvGrpSpPr/>
            <p:nvPr/>
          </p:nvGrpSpPr>
          <p:grpSpPr>
            <a:xfrm>
              <a:off x="6790514" y="118857"/>
              <a:ext cx="548700" cy="548700"/>
              <a:chOff x="6790514" y="118857"/>
              <a:chExt cx="548700" cy="548700"/>
            </a:xfrm>
          </p:grpSpPr>
          <p:sp>
            <p:nvSpPr>
              <p:cNvPr id="123" name="Google Shape;123;g1a9813a11bc_0_910"/>
              <p:cNvSpPr/>
              <p:nvPr/>
            </p:nvSpPr>
            <p:spPr>
              <a:xfrm rot="2150259">
                <a:off x="6868362" y="196705"/>
                <a:ext cx="393004" cy="393004"/>
              </a:xfrm>
              <a:prstGeom prst="ellipse">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24" name="Google Shape;124;g1a9813a11bc_0_910"/>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grpSp>
      <p:sp>
        <p:nvSpPr>
          <p:cNvPr id="125" name="Google Shape;125;g1a9813a11bc_0_910"/>
          <p:cNvSpPr txBox="1">
            <a:spLocks noGrp="1"/>
          </p:cNvSpPr>
          <p:nvPr>
            <p:ph type="title"/>
          </p:nvPr>
        </p:nvSpPr>
        <p:spPr>
          <a:xfrm>
            <a:off x="1648000" y="1527200"/>
            <a:ext cx="11715600" cy="7146600"/>
          </a:xfrm>
          <a:prstGeom prst="rect">
            <a:avLst/>
          </a:prstGeom>
        </p:spPr>
        <p:txBody>
          <a:bodyPr spcFirstLastPara="1" wrap="square" lIns="182850" tIns="182850" rIns="182850" bIns="182850" anchor="ctr" anchorCtr="0">
            <a:normAutofit/>
          </a:bodyPr>
          <a:lstStyle>
            <a:lvl1pPr lvl="0">
              <a:spcBef>
                <a:spcPts val="0"/>
              </a:spcBef>
              <a:spcAft>
                <a:spcPts val="0"/>
              </a:spcAft>
              <a:buClr>
                <a:schemeClr val="lt1"/>
              </a:buClr>
              <a:buSzPts val="7200"/>
              <a:buNone/>
              <a:defRPr sz="7200">
                <a:solidFill>
                  <a:schemeClr val="lt1"/>
                </a:solidFill>
              </a:defRPr>
            </a:lvl1pPr>
            <a:lvl2pPr lvl="1">
              <a:spcBef>
                <a:spcPts val="0"/>
              </a:spcBef>
              <a:spcAft>
                <a:spcPts val="0"/>
              </a:spcAft>
              <a:buClr>
                <a:schemeClr val="lt1"/>
              </a:buClr>
              <a:buSzPts val="7200"/>
              <a:buNone/>
              <a:defRPr sz="7200">
                <a:solidFill>
                  <a:schemeClr val="lt1"/>
                </a:solidFill>
              </a:defRPr>
            </a:lvl2pPr>
            <a:lvl3pPr lvl="2">
              <a:spcBef>
                <a:spcPts val="0"/>
              </a:spcBef>
              <a:spcAft>
                <a:spcPts val="0"/>
              </a:spcAft>
              <a:buClr>
                <a:schemeClr val="lt1"/>
              </a:buClr>
              <a:buSzPts val="7200"/>
              <a:buNone/>
              <a:defRPr sz="7200">
                <a:solidFill>
                  <a:schemeClr val="lt1"/>
                </a:solidFill>
              </a:defRPr>
            </a:lvl3pPr>
            <a:lvl4pPr lvl="3">
              <a:spcBef>
                <a:spcPts val="0"/>
              </a:spcBef>
              <a:spcAft>
                <a:spcPts val="0"/>
              </a:spcAft>
              <a:buClr>
                <a:schemeClr val="lt1"/>
              </a:buClr>
              <a:buSzPts val="7200"/>
              <a:buNone/>
              <a:defRPr sz="7200">
                <a:solidFill>
                  <a:schemeClr val="lt1"/>
                </a:solidFill>
              </a:defRPr>
            </a:lvl4pPr>
            <a:lvl5pPr lvl="4">
              <a:spcBef>
                <a:spcPts val="0"/>
              </a:spcBef>
              <a:spcAft>
                <a:spcPts val="0"/>
              </a:spcAft>
              <a:buClr>
                <a:schemeClr val="lt1"/>
              </a:buClr>
              <a:buSzPts val="7200"/>
              <a:buNone/>
              <a:defRPr sz="7200">
                <a:solidFill>
                  <a:schemeClr val="lt1"/>
                </a:solidFill>
              </a:defRPr>
            </a:lvl5pPr>
            <a:lvl6pPr lvl="5">
              <a:spcBef>
                <a:spcPts val="0"/>
              </a:spcBef>
              <a:spcAft>
                <a:spcPts val="0"/>
              </a:spcAft>
              <a:buClr>
                <a:schemeClr val="lt1"/>
              </a:buClr>
              <a:buSzPts val="7200"/>
              <a:buNone/>
              <a:defRPr sz="7200">
                <a:solidFill>
                  <a:schemeClr val="lt1"/>
                </a:solidFill>
              </a:defRPr>
            </a:lvl6pPr>
            <a:lvl7pPr lvl="6">
              <a:spcBef>
                <a:spcPts val="0"/>
              </a:spcBef>
              <a:spcAft>
                <a:spcPts val="0"/>
              </a:spcAft>
              <a:buClr>
                <a:schemeClr val="lt1"/>
              </a:buClr>
              <a:buSzPts val="7200"/>
              <a:buNone/>
              <a:defRPr sz="7200">
                <a:solidFill>
                  <a:schemeClr val="lt1"/>
                </a:solidFill>
              </a:defRPr>
            </a:lvl7pPr>
            <a:lvl8pPr lvl="7">
              <a:spcBef>
                <a:spcPts val="0"/>
              </a:spcBef>
              <a:spcAft>
                <a:spcPts val="0"/>
              </a:spcAft>
              <a:buClr>
                <a:schemeClr val="lt1"/>
              </a:buClr>
              <a:buSzPts val="7200"/>
              <a:buNone/>
              <a:defRPr sz="7200">
                <a:solidFill>
                  <a:schemeClr val="lt1"/>
                </a:solidFill>
              </a:defRPr>
            </a:lvl8pPr>
            <a:lvl9pPr lvl="8">
              <a:spcBef>
                <a:spcPts val="0"/>
              </a:spcBef>
              <a:spcAft>
                <a:spcPts val="0"/>
              </a:spcAft>
              <a:buClr>
                <a:schemeClr val="lt1"/>
              </a:buClr>
              <a:buSzPts val="7200"/>
              <a:buNone/>
              <a:defRPr sz="7200">
                <a:solidFill>
                  <a:schemeClr val="lt1"/>
                </a:solidFill>
              </a:defRPr>
            </a:lvl9pPr>
          </a:lstStyle>
          <a:p>
            <a:endParaRPr/>
          </a:p>
        </p:txBody>
      </p:sp>
      <p:sp>
        <p:nvSpPr>
          <p:cNvPr id="126" name="Google Shape;126;g1a9813a11bc_0_910"/>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g1a9813a11bc_0_925"/>
          <p:cNvGrpSpPr/>
          <p:nvPr/>
        </p:nvGrpSpPr>
        <p:grpSpPr>
          <a:xfrm>
            <a:off x="1251932" y="598753"/>
            <a:ext cx="1998624" cy="1998624"/>
            <a:chOff x="348199" y="179450"/>
            <a:chExt cx="1116300" cy="1116300"/>
          </a:xfrm>
        </p:grpSpPr>
        <p:sp>
          <p:nvSpPr>
            <p:cNvPr id="129" name="Google Shape;129;g1a9813a11bc_0_92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30" name="Google Shape;130;g1a9813a11bc_0_92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131" name="Google Shape;131;g1a9813a11bc_0_925"/>
          <p:cNvSpPr txBox="1">
            <a:spLocks noGrp="1"/>
          </p:cNvSpPr>
          <p:nvPr>
            <p:ph type="title"/>
          </p:nvPr>
        </p:nvSpPr>
        <p:spPr>
          <a:xfrm>
            <a:off x="2607600" y="1197150"/>
            <a:ext cx="6861000" cy="3980400"/>
          </a:xfrm>
          <a:prstGeom prst="rect">
            <a:avLst/>
          </a:prstGeom>
          <a:ln w="9525" cap="flat" cmpd="sng">
            <a:solidFill>
              <a:schemeClr val="lt1"/>
            </a:solidFill>
            <a:prstDash val="solid"/>
            <a:round/>
            <a:headEnd type="none" w="sm" len="sm"/>
            <a:tailEnd type="none" w="sm" len="sm"/>
          </a:ln>
        </p:spPr>
        <p:txBody>
          <a:bodyPr spcFirstLastPara="1" wrap="square" lIns="182850" tIns="182850" rIns="182850" bIns="182850" anchor="t" anchorCtr="0">
            <a:norm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32" name="Google Shape;132;g1a9813a11bc_0_925"/>
          <p:cNvSpPr txBox="1">
            <a:spLocks noGrp="1"/>
          </p:cNvSpPr>
          <p:nvPr>
            <p:ph type="subTitle" idx="1"/>
          </p:nvPr>
        </p:nvSpPr>
        <p:spPr>
          <a:xfrm>
            <a:off x="2607600" y="5486405"/>
            <a:ext cx="6861000" cy="1452000"/>
          </a:xfrm>
          <a:prstGeom prst="rect">
            <a:avLst/>
          </a:prstGeom>
          <a:ln w="9525" cap="flat" cmpd="sng">
            <a:solidFill>
              <a:schemeClr val="lt1"/>
            </a:solidFill>
            <a:prstDash val="solid"/>
            <a:round/>
            <a:headEnd type="none" w="sm" len="sm"/>
            <a:tailEnd type="none" w="sm" len="sm"/>
          </a:ln>
        </p:spPr>
        <p:txBody>
          <a:bodyPr spcFirstLastPara="1" wrap="square" lIns="182850" tIns="182850" rIns="182850" bIns="182850" anchor="t" anchorCtr="0">
            <a:normAutofit/>
          </a:bodyPr>
          <a:lstStyle>
            <a:lvl1pPr lvl="0">
              <a:lnSpc>
                <a:spcPct val="100000"/>
              </a:lnSpc>
              <a:spcBef>
                <a:spcPts val="0"/>
              </a:spcBef>
              <a:spcAft>
                <a:spcPts val="0"/>
              </a:spcAft>
              <a:buSzPts val="3200"/>
              <a:buNone/>
              <a:defRPr sz="3200"/>
            </a:lvl1pPr>
            <a:lvl2pPr lvl="1">
              <a:lnSpc>
                <a:spcPct val="100000"/>
              </a:lnSpc>
              <a:spcBef>
                <a:spcPts val="0"/>
              </a:spcBef>
              <a:spcAft>
                <a:spcPts val="0"/>
              </a:spcAft>
              <a:buSzPts val="3200"/>
              <a:buNone/>
              <a:defRPr sz="3200"/>
            </a:lvl2pPr>
            <a:lvl3pPr lvl="2">
              <a:lnSpc>
                <a:spcPct val="100000"/>
              </a:lnSpc>
              <a:spcBef>
                <a:spcPts val="0"/>
              </a:spcBef>
              <a:spcAft>
                <a:spcPts val="0"/>
              </a:spcAft>
              <a:buSzPts val="3200"/>
              <a:buNone/>
              <a:defRPr sz="3200"/>
            </a:lvl3pPr>
            <a:lvl4pPr lvl="3">
              <a:lnSpc>
                <a:spcPct val="100000"/>
              </a:lnSpc>
              <a:spcBef>
                <a:spcPts val="0"/>
              </a:spcBef>
              <a:spcAft>
                <a:spcPts val="0"/>
              </a:spcAft>
              <a:buSzPts val="3200"/>
              <a:buNone/>
              <a:defRPr sz="3200"/>
            </a:lvl4pPr>
            <a:lvl5pPr lvl="4">
              <a:lnSpc>
                <a:spcPct val="100000"/>
              </a:lnSpc>
              <a:spcBef>
                <a:spcPts val="0"/>
              </a:spcBef>
              <a:spcAft>
                <a:spcPts val="0"/>
              </a:spcAft>
              <a:buSzPts val="3200"/>
              <a:buNone/>
              <a:defRPr sz="3200"/>
            </a:lvl5pPr>
            <a:lvl6pPr lvl="5">
              <a:lnSpc>
                <a:spcPct val="100000"/>
              </a:lnSpc>
              <a:spcBef>
                <a:spcPts val="0"/>
              </a:spcBef>
              <a:spcAft>
                <a:spcPts val="0"/>
              </a:spcAft>
              <a:buSzPts val="3200"/>
              <a:buNone/>
              <a:defRPr sz="3200"/>
            </a:lvl6pPr>
            <a:lvl7pPr lvl="6">
              <a:lnSpc>
                <a:spcPct val="100000"/>
              </a:lnSpc>
              <a:spcBef>
                <a:spcPts val="0"/>
              </a:spcBef>
              <a:spcAft>
                <a:spcPts val="0"/>
              </a:spcAft>
              <a:buSzPts val="3200"/>
              <a:buNone/>
              <a:defRPr sz="3200"/>
            </a:lvl7pPr>
            <a:lvl8pPr lvl="7">
              <a:lnSpc>
                <a:spcPct val="100000"/>
              </a:lnSpc>
              <a:spcBef>
                <a:spcPts val="0"/>
              </a:spcBef>
              <a:spcAft>
                <a:spcPts val="0"/>
              </a:spcAft>
              <a:buSzPts val="3200"/>
              <a:buNone/>
              <a:defRPr sz="3200"/>
            </a:lvl8pPr>
            <a:lvl9pPr lvl="8">
              <a:lnSpc>
                <a:spcPct val="100000"/>
              </a:lnSpc>
              <a:spcBef>
                <a:spcPts val="0"/>
              </a:spcBef>
              <a:spcAft>
                <a:spcPts val="0"/>
              </a:spcAft>
              <a:buSzPts val="3200"/>
              <a:buNone/>
              <a:defRPr sz="3200"/>
            </a:lvl9pPr>
          </a:lstStyle>
          <a:p>
            <a:endParaRPr/>
          </a:p>
        </p:txBody>
      </p:sp>
      <p:sp>
        <p:nvSpPr>
          <p:cNvPr id="133" name="Google Shape;133;g1a9813a11bc_0_925"/>
          <p:cNvSpPr txBox="1">
            <a:spLocks noGrp="1"/>
          </p:cNvSpPr>
          <p:nvPr>
            <p:ph type="body" idx="2"/>
          </p:nvPr>
        </p:nvSpPr>
        <p:spPr>
          <a:xfrm>
            <a:off x="9807400" y="1322000"/>
            <a:ext cx="6861000" cy="7741200"/>
          </a:xfrm>
          <a:prstGeom prst="rect">
            <a:avLst/>
          </a:prstGeom>
          <a:ln w="9525" cap="flat" cmpd="sng">
            <a:solidFill>
              <a:schemeClr val="lt1"/>
            </a:solidFill>
            <a:prstDash val="solid"/>
            <a:round/>
            <a:headEnd type="none" w="sm" len="sm"/>
            <a:tailEnd type="none" w="sm" len="sm"/>
          </a:ln>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134" name="Google Shape;134;g1a9813a11bc_0_925"/>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g1a9813a11bc_0_933"/>
          <p:cNvGrpSpPr/>
          <p:nvPr/>
        </p:nvGrpSpPr>
        <p:grpSpPr>
          <a:xfrm>
            <a:off x="1426746" y="7694237"/>
            <a:ext cx="1650784" cy="1650784"/>
            <a:chOff x="348199" y="179450"/>
            <a:chExt cx="1116300" cy="1116300"/>
          </a:xfrm>
        </p:grpSpPr>
        <p:sp>
          <p:nvSpPr>
            <p:cNvPr id="137" name="Google Shape;137;g1a9813a11bc_0_933"/>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38" name="Google Shape;138;g1a9813a11bc_0_933"/>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139" name="Google Shape;139;g1a9813a11bc_0_933"/>
          <p:cNvSpPr txBox="1">
            <a:spLocks noGrp="1"/>
          </p:cNvSpPr>
          <p:nvPr>
            <p:ph type="body" idx="1"/>
          </p:nvPr>
        </p:nvSpPr>
        <p:spPr>
          <a:xfrm>
            <a:off x="2607600" y="8277950"/>
            <a:ext cx="11686200" cy="1069800"/>
          </a:xfrm>
          <a:prstGeom prst="rect">
            <a:avLst/>
          </a:prstGeom>
        </p:spPr>
        <p:txBody>
          <a:bodyPr spcFirstLastPara="1" wrap="square" lIns="182850" tIns="182850" rIns="182850" bIns="182850" anchor="t" anchorCtr="0">
            <a:normAutofit/>
          </a:bodyPr>
          <a:lstStyle>
            <a:lvl1pPr marL="457200" lvl="0" indent="-228600">
              <a:lnSpc>
                <a:spcPct val="100000"/>
              </a:lnSpc>
              <a:spcBef>
                <a:spcPts val="0"/>
              </a:spcBef>
              <a:spcAft>
                <a:spcPts val="0"/>
              </a:spcAft>
              <a:buSzPts val="2600"/>
              <a:buNone/>
              <a:defRPr/>
            </a:lvl1pPr>
          </a:lstStyle>
          <a:p>
            <a:endParaRPr/>
          </a:p>
        </p:txBody>
      </p:sp>
      <p:sp>
        <p:nvSpPr>
          <p:cNvPr id="140" name="Google Shape;140;g1a9813a11bc_0_933"/>
          <p:cNvSpPr txBox="1">
            <a:spLocks noGrp="1"/>
          </p:cNvSpPr>
          <p:nvPr>
            <p:ph type="sldNum" idx="12"/>
          </p:nvPr>
        </p:nvSpPr>
        <p:spPr>
          <a:xfrm>
            <a:off x="16902092" y="947395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g1a9813a11bc_0_803"/>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rmAutofit/>
          </a:bodyPr>
          <a:lstStyle>
            <a:lvl1pPr lvl="0">
              <a:spcBef>
                <a:spcPts val="0"/>
              </a:spcBef>
              <a:spcAft>
                <a:spcPts val="0"/>
              </a:spcAft>
              <a:buClr>
                <a:schemeClr val="dk2"/>
              </a:buClr>
              <a:buSzPts val="5600"/>
              <a:buFont typeface="Maven Pro"/>
              <a:buNone/>
              <a:defRPr sz="5600" b="1">
                <a:solidFill>
                  <a:schemeClr val="dk2"/>
                </a:solidFill>
                <a:latin typeface="Maven Pro"/>
                <a:ea typeface="Maven Pro"/>
                <a:cs typeface="Maven Pro"/>
                <a:sym typeface="Maven Pro"/>
              </a:defRPr>
            </a:lvl1pPr>
            <a:lvl2pPr lvl="1">
              <a:spcBef>
                <a:spcPts val="0"/>
              </a:spcBef>
              <a:spcAft>
                <a:spcPts val="0"/>
              </a:spcAft>
              <a:buClr>
                <a:schemeClr val="dk2"/>
              </a:buClr>
              <a:buSzPts val="5600"/>
              <a:buFont typeface="Maven Pro"/>
              <a:buNone/>
              <a:defRPr sz="5600" b="1">
                <a:solidFill>
                  <a:schemeClr val="dk2"/>
                </a:solidFill>
                <a:latin typeface="Maven Pro"/>
                <a:ea typeface="Maven Pro"/>
                <a:cs typeface="Maven Pro"/>
                <a:sym typeface="Maven Pro"/>
              </a:defRPr>
            </a:lvl2pPr>
            <a:lvl3pPr lvl="2">
              <a:spcBef>
                <a:spcPts val="0"/>
              </a:spcBef>
              <a:spcAft>
                <a:spcPts val="0"/>
              </a:spcAft>
              <a:buClr>
                <a:schemeClr val="dk2"/>
              </a:buClr>
              <a:buSzPts val="5600"/>
              <a:buFont typeface="Maven Pro"/>
              <a:buNone/>
              <a:defRPr sz="5600" b="1">
                <a:solidFill>
                  <a:schemeClr val="dk2"/>
                </a:solidFill>
                <a:latin typeface="Maven Pro"/>
                <a:ea typeface="Maven Pro"/>
                <a:cs typeface="Maven Pro"/>
                <a:sym typeface="Maven Pro"/>
              </a:defRPr>
            </a:lvl3pPr>
            <a:lvl4pPr lvl="3">
              <a:spcBef>
                <a:spcPts val="0"/>
              </a:spcBef>
              <a:spcAft>
                <a:spcPts val="0"/>
              </a:spcAft>
              <a:buClr>
                <a:schemeClr val="dk2"/>
              </a:buClr>
              <a:buSzPts val="5600"/>
              <a:buFont typeface="Maven Pro"/>
              <a:buNone/>
              <a:defRPr sz="5600" b="1">
                <a:solidFill>
                  <a:schemeClr val="dk2"/>
                </a:solidFill>
                <a:latin typeface="Maven Pro"/>
                <a:ea typeface="Maven Pro"/>
                <a:cs typeface="Maven Pro"/>
                <a:sym typeface="Maven Pro"/>
              </a:defRPr>
            </a:lvl4pPr>
            <a:lvl5pPr lvl="4">
              <a:spcBef>
                <a:spcPts val="0"/>
              </a:spcBef>
              <a:spcAft>
                <a:spcPts val="0"/>
              </a:spcAft>
              <a:buClr>
                <a:schemeClr val="dk2"/>
              </a:buClr>
              <a:buSzPts val="5600"/>
              <a:buFont typeface="Maven Pro"/>
              <a:buNone/>
              <a:defRPr sz="5600" b="1">
                <a:solidFill>
                  <a:schemeClr val="dk2"/>
                </a:solidFill>
                <a:latin typeface="Maven Pro"/>
                <a:ea typeface="Maven Pro"/>
                <a:cs typeface="Maven Pro"/>
                <a:sym typeface="Maven Pro"/>
              </a:defRPr>
            </a:lvl5pPr>
            <a:lvl6pPr lvl="5">
              <a:spcBef>
                <a:spcPts val="0"/>
              </a:spcBef>
              <a:spcAft>
                <a:spcPts val="0"/>
              </a:spcAft>
              <a:buClr>
                <a:schemeClr val="dk2"/>
              </a:buClr>
              <a:buSzPts val="5600"/>
              <a:buFont typeface="Maven Pro"/>
              <a:buNone/>
              <a:defRPr sz="5600" b="1">
                <a:solidFill>
                  <a:schemeClr val="dk2"/>
                </a:solidFill>
                <a:latin typeface="Maven Pro"/>
                <a:ea typeface="Maven Pro"/>
                <a:cs typeface="Maven Pro"/>
                <a:sym typeface="Maven Pro"/>
              </a:defRPr>
            </a:lvl6pPr>
            <a:lvl7pPr lvl="6">
              <a:spcBef>
                <a:spcPts val="0"/>
              </a:spcBef>
              <a:spcAft>
                <a:spcPts val="0"/>
              </a:spcAft>
              <a:buClr>
                <a:schemeClr val="dk2"/>
              </a:buClr>
              <a:buSzPts val="5600"/>
              <a:buFont typeface="Maven Pro"/>
              <a:buNone/>
              <a:defRPr sz="5600" b="1">
                <a:solidFill>
                  <a:schemeClr val="dk2"/>
                </a:solidFill>
                <a:latin typeface="Maven Pro"/>
                <a:ea typeface="Maven Pro"/>
                <a:cs typeface="Maven Pro"/>
                <a:sym typeface="Maven Pro"/>
              </a:defRPr>
            </a:lvl7pPr>
            <a:lvl8pPr lvl="7">
              <a:spcBef>
                <a:spcPts val="0"/>
              </a:spcBef>
              <a:spcAft>
                <a:spcPts val="0"/>
              </a:spcAft>
              <a:buClr>
                <a:schemeClr val="dk2"/>
              </a:buClr>
              <a:buSzPts val="5600"/>
              <a:buFont typeface="Maven Pro"/>
              <a:buNone/>
              <a:defRPr sz="5600" b="1">
                <a:solidFill>
                  <a:schemeClr val="dk2"/>
                </a:solidFill>
                <a:latin typeface="Maven Pro"/>
                <a:ea typeface="Maven Pro"/>
                <a:cs typeface="Maven Pro"/>
                <a:sym typeface="Maven Pro"/>
              </a:defRPr>
            </a:lvl8pPr>
            <a:lvl9pPr lvl="8">
              <a:spcBef>
                <a:spcPts val="0"/>
              </a:spcBef>
              <a:spcAft>
                <a:spcPts val="0"/>
              </a:spcAft>
              <a:buClr>
                <a:schemeClr val="dk2"/>
              </a:buClr>
              <a:buSzPts val="5600"/>
              <a:buFont typeface="Maven Pro"/>
              <a:buNone/>
              <a:defRPr sz="5600" b="1">
                <a:solidFill>
                  <a:schemeClr val="dk2"/>
                </a:solidFill>
                <a:latin typeface="Maven Pro"/>
                <a:ea typeface="Maven Pro"/>
                <a:cs typeface="Maven Pro"/>
                <a:sym typeface="Maven Pro"/>
              </a:defRPr>
            </a:lvl9pPr>
          </a:lstStyle>
          <a:p>
            <a:endParaRPr/>
          </a:p>
        </p:txBody>
      </p:sp>
      <p:sp>
        <p:nvSpPr>
          <p:cNvPr id="7" name="Google Shape;7;g1a9813a11bc_0_803"/>
          <p:cNvSpPr txBox="1">
            <a:spLocks noGrp="1"/>
          </p:cNvSpPr>
          <p:nvPr>
            <p:ph type="body" idx="1"/>
          </p:nvPr>
        </p:nvSpPr>
        <p:spPr>
          <a:xfrm>
            <a:off x="623400" y="2304950"/>
            <a:ext cx="17041200" cy="6832800"/>
          </a:xfrm>
          <a:prstGeom prst="rect">
            <a:avLst/>
          </a:prstGeom>
          <a:noFill/>
          <a:ln>
            <a:noFill/>
          </a:ln>
        </p:spPr>
        <p:txBody>
          <a:bodyPr spcFirstLastPara="1" wrap="square" lIns="182850" tIns="182850" rIns="182850" bIns="182850" anchor="t" anchorCtr="0">
            <a:normAutofit/>
          </a:bodyPr>
          <a:lstStyle>
            <a:lvl1pPr marL="457200" lvl="0" indent="-393700">
              <a:lnSpc>
                <a:spcPct val="115000"/>
              </a:lnSpc>
              <a:spcBef>
                <a:spcPts val="0"/>
              </a:spcBef>
              <a:spcAft>
                <a:spcPts val="0"/>
              </a:spcAft>
              <a:buClr>
                <a:schemeClr val="dk2"/>
              </a:buClr>
              <a:buSzPts val="2600"/>
              <a:buFont typeface="Nunito"/>
              <a:buChar char="●"/>
              <a:defRPr sz="2600">
                <a:solidFill>
                  <a:schemeClr val="dk2"/>
                </a:solidFill>
                <a:latin typeface="Nunito"/>
                <a:ea typeface="Nunito"/>
                <a:cs typeface="Nunito"/>
                <a:sym typeface="Nunito"/>
              </a:defRPr>
            </a:lvl1pPr>
            <a:lvl2pPr marL="914400" lvl="1" indent="-368300">
              <a:lnSpc>
                <a:spcPct val="115000"/>
              </a:lnSpc>
              <a:spcBef>
                <a:spcPts val="0"/>
              </a:spcBef>
              <a:spcAft>
                <a:spcPts val="0"/>
              </a:spcAft>
              <a:buClr>
                <a:schemeClr val="dk2"/>
              </a:buClr>
              <a:buSzPts val="2200"/>
              <a:buFont typeface="Nunito"/>
              <a:buChar char="○"/>
              <a:defRPr sz="2200">
                <a:solidFill>
                  <a:schemeClr val="dk2"/>
                </a:solidFill>
                <a:latin typeface="Nunito"/>
                <a:ea typeface="Nunito"/>
                <a:cs typeface="Nunito"/>
                <a:sym typeface="Nunito"/>
              </a:defRPr>
            </a:lvl2pPr>
            <a:lvl3pPr marL="1371600" lvl="2" indent="-368300">
              <a:lnSpc>
                <a:spcPct val="115000"/>
              </a:lnSpc>
              <a:spcBef>
                <a:spcPts val="0"/>
              </a:spcBef>
              <a:spcAft>
                <a:spcPts val="0"/>
              </a:spcAft>
              <a:buClr>
                <a:schemeClr val="dk2"/>
              </a:buClr>
              <a:buSzPts val="2200"/>
              <a:buFont typeface="Nunito"/>
              <a:buChar char="■"/>
              <a:defRPr sz="2200">
                <a:solidFill>
                  <a:schemeClr val="dk2"/>
                </a:solidFill>
                <a:latin typeface="Nunito"/>
                <a:ea typeface="Nunito"/>
                <a:cs typeface="Nunito"/>
                <a:sym typeface="Nunito"/>
              </a:defRPr>
            </a:lvl3pPr>
            <a:lvl4pPr marL="1828800" lvl="3" indent="-368300">
              <a:lnSpc>
                <a:spcPct val="115000"/>
              </a:lnSpc>
              <a:spcBef>
                <a:spcPts val="0"/>
              </a:spcBef>
              <a:spcAft>
                <a:spcPts val="0"/>
              </a:spcAft>
              <a:buClr>
                <a:schemeClr val="dk2"/>
              </a:buClr>
              <a:buSzPts val="2200"/>
              <a:buFont typeface="Nunito"/>
              <a:buChar char="●"/>
              <a:defRPr sz="2200">
                <a:solidFill>
                  <a:schemeClr val="dk2"/>
                </a:solidFill>
                <a:latin typeface="Nunito"/>
                <a:ea typeface="Nunito"/>
                <a:cs typeface="Nunito"/>
                <a:sym typeface="Nunito"/>
              </a:defRPr>
            </a:lvl4pPr>
            <a:lvl5pPr marL="2286000" lvl="4" indent="-368300">
              <a:lnSpc>
                <a:spcPct val="115000"/>
              </a:lnSpc>
              <a:spcBef>
                <a:spcPts val="0"/>
              </a:spcBef>
              <a:spcAft>
                <a:spcPts val="0"/>
              </a:spcAft>
              <a:buClr>
                <a:schemeClr val="dk2"/>
              </a:buClr>
              <a:buSzPts val="2200"/>
              <a:buFont typeface="Nunito"/>
              <a:buChar char="○"/>
              <a:defRPr sz="2200">
                <a:solidFill>
                  <a:schemeClr val="dk2"/>
                </a:solidFill>
                <a:latin typeface="Nunito"/>
                <a:ea typeface="Nunito"/>
                <a:cs typeface="Nunito"/>
                <a:sym typeface="Nunito"/>
              </a:defRPr>
            </a:lvl5pPr>
            <a:lvl6pPr marL="2743200" lvl="5" indent="-368300">
              <a:lnSpc>
                <a:spcPct val="115000"/>
              </a:lnSpc>
              <a:spcBef>
                <a:spcPts val="0"/>
              </a:spcBef>
              <a:spcAft>
                <a:spcPts val="0"/>
              </a:spcAft>
              <a:buClr>
                <a:schemeClr val="dk2"/>
              </a:buClr>
              <a:buSzPts val="2200"/>
              <a:buFont typeface="Nunito"/>
              <a:buChar char="■"/>
              <a:defRPr sz="2200">
                <a:solidFill>
                  <a:schemeClr val="dk2"/>
                </a:solidFill>
                <a:latin typeface="Nunito"/>
                <a:ea typeface="Nunito"/>
                <a:cs typeface="Nunito"/>
                <a:sym typeface="Nunito"/>
              </a:defRPr>
            </a:lvl6pPr>
            <a:lvl7pPr marL="3200400" lvl="6" indent="-368300">
              <a:lnSpc>
                <a:spcPct val="115000"/>
              </a:lnSpc>
              <a:spcBef>
                <a:spcPts val="0"/>
              </a:spcBef>
              <a:spcAft>
                <a:spcPts val="0"/>
              </a:spcAft>
              <a:buClr>
                <a:schemeClr val="dk2"/>
              </a:buClr>
              <a:buSzPts val="2200"/>
              <a:buFont typeface="Nunito"/>
              <a:buChar char="●"/>
              <a:defRPr sz="2200">
                <a:solidFill>
                  <a:schemeClr val="dk2"/>
                </a:solidFill>
                <a:latin typeface="Nunito"/>
                <a:ea typeface="Nunito"/>
                <a:cs typeface="Nunito"/>
                <a:sym typeface="Nunito"/>
              </a:defRPr>
            </a:lvl7pPr>
            <a:lvl8pPr marL="3657600" lvl="7" indent="-368300">
              <a:lnSpc>
                <a:spcPct val="115000"/>
              </a:lnSpc>
              <a:spcBef>
                <a:spcPts val="0"/>
              </a:spcBef>
              <a:spcAft>
                <a:spcPts val="0"/>
              </a:spcAft>
              <a:buClr>
                <a:schemeClr val="dk2"/>
              </a:buClr>
              <a:buSzPts val="2200"/>
              <a:buFont typeface="Nunito"/>
              <a:buChar char="○"/>
              <a:defRPr sz="2200">
                <a:solidFill>
                  <a:schemeClr val="dk2"/>
                </a:solidFill>
                <a:latin typeface="Nunito"/>
                <a:ea typeface="Nunito"/>
                <a:cs typeface="Nunito"/>
                <a:sym typeface="Nunito"/>
              </a:defRPr>
            </a:lvl8pPr>
            <a:lvl9pPr marL="4114800" lvl="8" indent="-368300">
              <a:lnSpc>
                <a:spcPct val="115000"/>
              </a:lnSpc>
              <a:spcBef>
                <a:spcPts val="0"/>
              </a:spcBef>
              <a:spcAft>
                <a:spcPts val="0"/>
              </a:spcAft>
              <a:buClr>
                <a:schemeClr val="dk2"/>
              </a:buClr>
              <a:buSzPts val="2200"/>
              <a:buFont typeface="Nunito"/>
              <a:buChar char="■"/>
              <a:defRPr sz="2200">
                <a:solidFill>
                  <a:schemeClr val="dk2"/>
                </a:solidFill>
                <a:latin typeface="Nunito"/>
                <a:ea typeface="Nunito"/>
                <a:cs typeface="Nunito"/>
                <a:sym typeface="Nunito"/>
              </a:defRPr>
            </a:lvl9pPr>
          </a:lstStyle>
          <a:p>
            <a:endParaRPr/>
          </a:p>
        </p:txBody>
      </p:sp>
      <p:sp>
        <p:nvSpPr>
          <p:cNvPr id="8" name="Google Shape;8;g1a9813a11bc_0_803"/>
          <p:cNvSpPr txBox="1">
            <a:spLocks noGrp="1"/>
          </p:cNvSpPr>
          <p:nvPr>
            <p:ph type="sldNum" idx="12"/>
          </p:nvPr>
        </p:nvSpPr>
        <p:spPr>
          <a:xfrm>
            <a:off x="16902092" y="9473952"/>
            <a:ext cx="1097400" cy="787200"/>
          </a:xfrm>
          <a:prstGeom prst="rect">
            <a:avLst/>
          </a:prstGeom>
          <a:noFill/>
          <a:ln>
            <a:noFill/>
          </a:ln>
        </p:spPr>
        <p:txBody>
          <a:bodyPr spcFirstLastPara="1" wrap="square" lIns="182850" tIns="182850" rIns="182850" bIns="182850" anchor="ctr" anchorCtr="0">
            <a:normAutofit/>
          </a:bodyPr>
          <a:lstStyle>
            <a:lvl1pPr lvl="0" algn="r">
              <a:buNone/>
              <a:defRPr sz="1800">
                <a:solidFill>
                  <a:schemeClr val="dk2"/>
                </a:solidFill>
                <a:latin typeface="Nunito"/>
                <a:ea typeface="Nunito"/>
                <a:cs typeface="Nunito"/>
                <a:sym typeface="Nunito"/>
              </a:defRPr>
            </a:lvl1pPr>
            <a:lvl2pPr lvl="1" algn="r">
              <a:buNone/>
              <a:defRPr sz="1800">
                <a:solidFill>
                  <a:schemeClr val="dk2"/>
                </a:solidFill>
                <a:latin typeface="Nunito"/>
                <a:ea typeface="Nunito"/>
                <a:cs typeface="Nunito"/>
                <a:sym typeface="Nunito"/>
              </a:defRPr>
            </a:lvl2pPr>
            <a:lvl3pPr lvl="2" algn="r">
              <a:buNone/>
              <a:defRPr sz="1800">
                <a:solidFill>
                  <a:schemeClr val="dk2"/>
                </a:solidFill>
                <a:latin typeface="Nunito"/>
                <a:ea typeface="Nunito"/>
                <a:cs typeface="Nunito"/>
                <a:sym typeface="Nunito"/>
              </a:defRPr>
            </a:lvl3pPr>
            <a:lvl4pPr lvl="3" algn="r">
              <a:buNone/>
              <a:defRPr sz="1800">
                <a:solidFill>
                  <a:schemeClr val="dk2"/>
                </a:solidFill>
                <a:latin typeface="Nunito"/>
                <a:ea typeface="Nunito"/>
                <a:cs typeface="Nunito"/>
                <a:sym typeface="Nunito"/>
              </a:defRPr>
            </a:lvl4pPr>
            <a:lvl5pPr lvl="4" algn="r">
              <a:buNone/>
              <a:defRPr sz="1800">
                <a:solidFill>
                  <a:schemeClr val="dk2"/>
                </a:solidFill>
                <a:latin typeface="Nunito"/>
                <a:ea typeface="Nunito"/>
                <a:cs typeface="Nunito"/>
                <a:sym typeface="Nunito"/>
              </a:defRPr>
            </a:lvl5pPr>
            <a:lvl6pPr lvl="5" algn="r">
              <a:buNone/>
              <a:defRPr sz="1800">
                <a:solidFill>
                  <a:schemeClr val="dk2"/>
                </a:solidFill>
                <a:latin typeface="Nunito"/>
                <a:ea typeface="Nunito"/>
                <a:cs typeface="Nunito"/>
                <a:sym typeface="Nunito"/>
              </a:defRPr>
            </a:lvl6pPr>
            <a:lvl7pPr lvl="6" algn="r">
              <a:buNone/>
              <a:defRPr sz="1800">
                <a:solidFill>
                  <a:schemeClr val="dk2"/>
                </a:solidFill>
                <a:latin typeface="Nunito"/>
                <a:ea typeface="Nunito"/>
                <a:cs typeface="Nunito"/>
                <a:sym typeface="Nunito"/>
              </a:defRPr>
            </a:lvl7pPr>
            <a:lvl8pPr lvl="7" algn="r">
              <a:buNone/>
              <a:defRPr sz="1800">
                <a:solidFill>
                  <a:schemeClr val="dk2"/>
                </a:solidFill>
                <a:latin typeface="Nunito"/>
                <a:ea typeface="Nunito"/>
                <a:cs typeface="Nunito"/>
                <a:sym typeface="Nunito"/>
              </a:defRPr>
            </a:lvl8pPr>
            <a:lvl9pPr lvl="8" algn="r">
              <a:buNone/>
              <a:defRPr sz="18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97"/>
        <p:cNvGrpSpPr/>
        <p:nvPr/>
      </p:nvGrpSpPr>
      <p:grpSpPr>
        <a:xfrm>
          <a:off x="0" y="0"/>
          <a:ext cx="0" cy="0"/>
          <a:chOff x="0" y="0"/>
          <a:chExt cx="0" cy="0"/>
        </a:xfrm>
      </p:grpSpPr>
      <p:pic>
        <p:nvPicPr>
          <p:cNvPr id="298" name="Google Shape;298;p1"/>
          <p:cNvPicPr preferRelativeResize="0"/>
          <p:nvPr/>
        </p:nvPicPr>
        <p:blipFill rotWithShape="1">
          <a:blip r:embed="rId3">
            <a:alphaModFix/>
          </a:blip>
          <a:srcRect/>
          <a:stretch/>
        </p:blipFill>
        <p:spPr>
          <a:xfrm>
            <a:off x="0" y="0"/>
            <a:ext cx="18287999" cy="10286999"/>
          </a:xfrm>
          <a:prstGeom prst="rect">
            <a:avLst/>
          </a:prstGeom>
          <a:noFill/>
          <a:ln>
            <a:noFill/>
          </a:ln>
        </p:spPr>
      </p:pic>
      <p:sp>
        <p:nvSpPr>
          <p:cNvPr id="299" name="Google Shape;299;p1"/>
          <p:cNvSpPr txBox="1"/>
          <p:nvPr/>
        </p:nvSpPr>
        <p:spPr>
          <a:xfrm>
            <a:off x="1354769" y="3523279"/>
            <a:ext cx="15652800" cy="1453800"/>
          </a:xfrm>
          <a:prstGeom prst="rect">
            <a:avLst/>
          </a:prstGeom>
          <a:noFill/>
          <a:ln>
            <a:noFill/>
          </a:ln>
        </p:spPr>
        <p:txBody>
          <a:bodyPr spcFirstLastPara="1" wrap="square" lIns="0" tIns="98425" rIns="0" bIns="0" anchor="t" anchorCtr="0">
            <a:spAutoFit/>
          </a:bodyPr>
          <a:lstStyle/>
          <a:p>
            <a:pPr marL="0" marR="0" lvl="0" indent="0" algn="ctr" rtl="0">
              <a:lnSpc>
                <a:spcPct val="100000"/>
              </a:lnSpc>
              <a:spcBef>
                <a:spcPts val="1745"/>
              </a:spcBef>
              <a:spcAft>
                <a:spcPts val="0"/>
              </a:spcAft>
              <a:buNone/>
            </a:pPr>
            <a:r>
              <a:rPr lang="en-US" sz="8800" b="0" i="0" u="none" strike="noStrike" cap="none">
                <a:solidFill>
                  <a:srgbClr val="FFFFFF"/>
                </a:solidFill>
                <a:latin typeface="Palatino Linotype"/>
                <a:ea typeface="Palatino Linotype"/>
                <a:cs typeface="Palatino Linotype"/>
                <a:sym typeface="Palatino Linotype"/>
              </a:rPr>
              <a:t>CREDIT RISK PREDICTION</a:t>
            </a:r>
            <a:endParaRPr sz="8800" b="0" i="0" u="none" strike="noStrike" cap="none">
              <a:latin typeface="Palatino Linotype"/>
              <a:ea typeface="Palatino Linotype"/>
              <a:cs typeface="Palatino Linotype"/>
              <a:sym typeface="Palatino Linotype"/>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2"/>
          <p:cNvSpPr/>
          <p:nvPr/>
        </p:nvSpPr>
        <p:spPr>
          <a:xfrm>
            <a:off x="1806008" y="3792785"/>
            <a:ext cx="2619375" cy="2619375"/>
          </a:xfrm>
          <a:custGeom>
            <a:avLst/>
            <a:gdLst/>
            <a:ahLst/>
            <a:cxnLst/>
            <a:rect l="l" t="t" r="r" b="b"/>
            <a:pathLst>
              <a:path w="2619375" h="2619375" extrusionOk="0">
                <a:moveTo>
                  <a:pt x="1309687" y="2619374"/>
                </a:moveTo>
                <a:lnTo>
                  <a:pt x="1261673" y="2618511"/>
                </a:lnTo>
                <a:lnTo>
                  <a:pt x="1214095" y="2615939"/>
                </a:lnTo>
                <a:lnTo>
                  <a:pt x="1166982" y="2611689"/>
                </a:lnTo>
                <a:lnTo>
                  <a:pt x="1120363" y="2605791"/>
                </a:lnTo>
                <a:lnTo>
                  <a:pt x="1074269" y="2598273"/>
                </a:lnTo>
                <a:lnTo>
                  <a:pt x="1028728" y="2589167"/>
                </a:lnTo>
                <a:lnTo>
                  <a:pt x="983771" y="2578500"/>
                </a:lnTo>
                <a:lnTo>
                  <a:pt x="939426" y="2566303"/>
                </a:lnTo>
                <a:lnTo>
                  <a:pt x="895724" y="2552606"/>
                </a:lnTo>
                <a:lnTo>
                  <a:pt x="852695" y="2537437"/>
                </a:lnTo>
                <a:lnTo>
                  <a:pt x="810366" y="2520827"/>
                </a:lnTo>
                <a:lnTo>
                  <a:pt x="768770" y="2502805"/>
                </a:lnTo>
                <a:lnTo>
                  <a:pt x="727934" y="2483401"/>
                </a:lnTo>
                <a:lnTo>
                  <a:pt x="687888" y="2462644"/>
                </a:lnTo>
                <a:lnTo>
                  <a:pt x="648663" y="2440564"/>
                </a:lnTo>
                <a:lnTo>
                  <a:pt x="610287" y="2417190"/>
                </a:lnTo>
                <a:lnTo>
                  <a:pt x="572790" y="2392552"/>
                </a:lnTo>
                <a:lnTo>
                  <a:pt x="536203" y="2366681"/>
                </a:lnTo>
                <a:lnTo>
                  <a:pt x="500553" y="2339604"/>
                </a:lnTo>
                <a:lnTo>
                  <a:pt x="465872" y="2311352"/>
                </a:lnTo>
                <a:lnTo>
                  <a:pt x="432188" y="2281955"/>
                </a:lnTo>
                <a:lnTo>
                  <a:pt x="399532" y="2251442"/>
                </a:lnTo>
                <a:lnTo>
                  <a:pt x="367932" y="2219842"/>
                </a:lnTo>
                <a:lnTo>
                  <a:pt x="337419" y="2187185"/>
                </a:lnTo>
                <a:lnTo>
                  <a:pt x="308022" y="2153502"/>
                </a:lnTo>
                <a:lnTo>
                  <a:pt x="279770" y="2118821"/>
                </a:lnTo>
                <a:lnTo>
                  <a:pt x="252693" y="2083171"/>
                </a:lnTo>
                <a:lnTo>
                  <a:pt x="226821" y="2046584"/>
                </a:lnTo>
                <a:lnTo>
                  <a:pt x="202184" y="2009087"/>
                </a:lnTo>
                <a:lnTo>
                  <a:pt x="178810" y="1970711"/>
                </a:lnTo>
                <a:lnTo>
                  <a:pt x="156730" y="1931486"/>
                </a:lnTo>
                <a:lnTo>
                  <a:pt x="135973" y="1891440"/>
                </a:lnTo>
                <a:lnTo>
                  <a:pt x="116569" y="1850604"/>
                </a:lnTo>
                <a:lnTo>
                  <a:pt x="98547" y="1809007"/>
                </a:lnTo>
                <a:lnTo>
                  <a:pt x="81937" y="1766679"/>
                </a:lnTo>
                <a:lnTo>
                  <a:pt x="66768" y="1723649"/>
                </a:lnTo>
                <a:lnTo>
                  <a:pt x="53071" y="1679947"/>
                </a:lnTo>
                <a:lnTo>
                  <a:pt x="40874" y="1635603"/>
                </a:lnTo>
                <a:lnTo>
                  <a:pt x="30207" y="1590646"/>
                </a:lnTo>
                <a:lnTo>
                  <a:pt x="21100" y="1545105"/>
                </a:lnTo>
                <a:lnTo>
                  <a:pt x="13583" y="1499010"/>
                </a:lnTo>
                <a:lnTo>
                  <a:pt x="7685" y="1452392"/>
                </a:lnTo>
                <a:lnTo>
                  <a:pt x="3435" y="1405279"/>
                </a:lnTo>
                <a:lnTo>
                  <a:pt x="863" y="1357700"/>
                </a:lnTo>
                <a:lnTo>
                  <a:pt x="0" y="1309687"/>
                </a:lnTo>
                <a:lnTo>
                  <a:pt x="863" y="1261673"/>
                </a:lnTo>
                <a:lnTo>
                  <a:pt x="3435" y="1214095"/>
                </a:lnTo>
                <a:lnTo>
                  <a:pt x="7685" y="1166982"/>
                </a:lnTo>
                <a:lnTo>
                  <a:pt x="13583" y="1120363"/>
                </a:lnTo>
                <a:lnTo>
                  <a:pt x="21100" y="1074269"/>
                </a:lnTo>
                <a:lnTo>
                  <a:pt x="30207" y="1028728"/>
                </a:lnTo>
                <a:lnTo>
                  <a:pt x="40874" y="983771"/>
                </a:lnTo>
                <a:lnTo>
                  <a:pt x="53071" y="939426"/>
                </a:lnTo>
                <a:lnTo>
                  <a:pt x="66768" y="895724"/>
                </a:lnTo>
                <a:lnTo>
                  <a:pt x="81937" y="852695"/>
                </a:lnTo>
                <a:lnTo>
                  <a:pt x="98547" y="810366"/>
                </a:lnTo>
                <a:lnTo>
                  <a:pt x="116569" y="768770"/>
                </a:lnTo>
                <a:lnTo>
                  <a:pt x="135973" y="727934"/>
                </a:lnTo>
                <a:lnTo>
                  <a:pt x="156730" y="687888"/>
                </a:lnTo>
                <a:lnTo>
                  <a:pt x="178810" y="648663"/>
                </a:lnTo>
                <a:lnTo>
                  <a:pt x="202184" y="610287"/>
                </a:lnTo>
                <a:lnTo>
                  <a:pt x="226821" y="572790"/>
                </a:lnTo>
                <a:lnTo>
                  <a:pt x="252693" y="536203"/>
                </a:lnTo>
                <a:lnTo>
                  <a:pt x="279770" y="500553"/>
                </a:lnTo>
                <a:lnTo>
                  <a:pt x="308022" y="465872"/>
                </a:lnTo>
                <a:lnTo>
                  <a:pt x="337419" y="432188"/>
                </a:lnTo>
                <a:lnTo>
                  <a:pt x="367932" y="399532"/>
                </a:lnTo>
                <a:lnTo>
                  <a:pt x="399532" y="367932"/>
                </a:lnTo>
                <a:lnTo>
                  <a:pt x="432188" y="337419"/>
                </a:lnTo>
                <a:lnTo>
                  <a:pt x="465872" y="308022"/>
                </a:lnTo>
                <a:lnTo>
                  <a:pt x="500553" y="279770"/>
                </a:lnTo>
                <a:lnTo>
                  <a:pt x="536203" y="252693"/>
                </a:lnTo>
                <a:lnTo>
                  <a:pt x="572790" y="226821"/>
                </a:lnTo>
                <a:lnTo>
                  <a:pt x="610287" y="202184"/>
                </a:lnTo>
                <a:lnTo>
                  <a:pt x="648663" y="178810"/>
                </a:lnTo>
                <a:lnTo>
                  <a:pt x="687888" y="156730"/>
                </a:lnTo>
                <a:lnTo>
                  <a:pt x="727934" y="135973"/>
                </a:lnTo>
                <a:lnTo>
                  <a:pt x="768770" y="116569"/>
                </a:lnTo>
                <a:lnTo>
                  <a:pt x="810366" y="98547"/>
                </a:lnTo>
                <a:lnTo>
                  <a:pt x="852695" y="81937"/>
                </a:lnTo>
                <a:lnTo>
                  <a:pt x="895724" y="66768"/>
                </a:lnTo>
                <a:lnTo>
                  <a:pt x="939426" y="53071"/>
                </a:lnTo>
                <a:lnTo>
                  <a:pt x="983771" y="40874"/>
                </a:lnTo>
                <a:lnTo>
                  <a:pt x="1028728" y="30207"/>
                </a:lnTo>
                <a:lnTo>
                  <a:pt x="1074269" y="21100"/>
                </a:lnTo>
                <a:lnTo>
                  <a:pt x="1120363" y="13583"/>
                </a:lnTo>
                <a:lnTo>
                  <a:pt x="1166982" y="7685"/>
                </a:lnTo>
                <a:lnTo>
                  <a:pt x="1214095" y="3435"/>
                </a:lnTo>
                <a:lnTo>
                  <a:pt x="1261673" y="863"/>
                </a:lnTo>
                <a:lnTo>
                  <a:pt x="1309687" y="0"/>
                </a:lnTo>
                <a:lnTo>
                  <a:pt x="1357700" y="863"/>
                </a:lnTo>
                <a:lnTo>
                  <a:pt x="1405279" y="3435"/>
                </a:lnTo>
                <a:lnTo>
                  <a:pt x="1452392" y="7685"/>
                </a:lnTo>
                <a:lnTo>
                  <a:pt x="1499010" y="13583"/>
                </a:lnTo>
                <a:lnTo>
                  <a:pt x="1545105" y="21100"/>
                </a:lnTo>
                <a:lnTo>
                  <a:pt x="1590646" y="30207"/>
                </a:lnTo>
                <a:lnTo>
                  <a:pt x="1635603" y="40874"/>
                </a:lnTo>
                <a:lnTo>
                  <a:pt x="1679947" y="53071"/>
                </a:lnTo>
                <a:lnTo>
                  <a:pt x="1723649" y="66768"/>
                </a:lnTo>
                <a:lnTo>
                  <a:pt x="1766679" y="81937"/>
                </a:lnTo>
                <a:lnTo>
                  <a:pt x="1809007" y="98547"/>
                </a:lnTo>
                <a:lnTo>
                  <a:pt x="1850604" y="116569"/>
                </a:lnTo>
                <a:lnTo>
                  <a:pt x="1891440" y="135973"/>
                </a:lnTo>
                <a:lnTo>
                  <a:pt x="1931486" y="156730"/>
                </a:lnTo>
                <a:lnTo>
                  <a:pt x="1970711" y="178810"/>
                </a:lnTo>
                <a:lnTo>
                  <a:pt x="2009087" y="202184"/>
                </a:lnTo>
                <a:lnTo>
                  <a:pt x="2046584" y="226821"/>
                </a:lnTo>
                <a:lnTo>
                  <a:pt x="2083171" y="252693"/>
                </a:lnTo>
                <a:lnTo>
                  <a:pt x="2118821" y="279770"/>
                </a:lnTo>
                <a:lnTo>
                  <a:pt x="2153502" y="308022"/>
                </a:lnTo>
                <a:lnTo>
                  <a:pt x="2187185" y="337419"/>
                </a:lnTo>
                <a:lnTo>
                  <a:pt x="2219842" y="367932"/>
                </a:lnTo>
                <a:lnTo>
                  <a:pt x="2251442" y="399532"/>
                </a:lnTo>
                <a:lnTo>
                  <a:pt x="2281955" y="432188"/>
                </a:lnTo>
                <a:lnTo>
                  <a:pt x="2311352" y="465872"/>
                </a:lnTo>
                <a:lnTo>
                  <a:pt x="2339604" y="500553"/>
                </a:lnTo>
                <a:lnTo>
                  <a:pt x="2366681" y="536203"/>
                </a:lnTo>
                <a:lnTo>
                  <a:pt x="2392552" y="572790"/>
                </a:lnTo>
                <a:lnTo>
                  <a:pt x="2417190" y="610287"/>
                </a:lnTo>
                <a:lnTo>
                  <a:pt x="2440564" y="648663"/>
                </a:lnTo>
                <a:lnTo>
                  <a:pt x="2462644" y="687888"/>
                </a:lnTo>
                <a:lnTo>
                  <a:pt x="2483401" y="727934"/>
                </a:lnTo>
                <a:lnTo>
                  <a:pt x="2502805" y="768770"/>
                </a:lnTo>
                <a:lnTo>
                  <a:pt x="2520827" y="810366"/>
                </a:lnTo>
                <a:lnTo>
                  <a:pt x="2537437" y="852695"/>
                </a:lnTo>
                <a:lnTo>
                  <a:pt x="2552606" y="895724"/>
                </a:lnTo>
                <a:lnTo>
                  <a:pt x="2566303" y="939426"/>
                </a:lnTo>
                <a:lnTo>
                  <a:pt x="2578500" y="983771"/>
                </a:lnTo>
                <a:lnTo>
                  <a:pt x="2589167" y="1028728"/>
                </a:lnTo>
                <a:lnTo>
                  <a:pt x="2598273" y="1074269"/>
                </a:lnTo>
                <a:lnTo>
                  <a:pt x="2605791" y="1120363"/>
                </a:lnTo>
                <a:lnTo>
                  <a:pt x="2611689" y="1166982"/>
                </a:lnTo>
                <a:lnTo>
                  <a:pt x="2615939" y="1214095"/>
                </a:lnTo>
                <a:lnTo>
                  <a:pt x="2618511" y="1261673"/>
                </a:lnTo>
                <a:lnTo>
                  <a:pt x="2619374" y="1309687"/>
                </a:lnTo>
                <a:lnTo>
                  <a:pt x="2618511" y="1357700"/>
                </a:lnTo>
                <a:lnTo>
                  <a:pt x="2615939" y="1405279"/>
                </a:lnTo>
                <a:lnTo>
                  <a:pt x="2611689" y="1452392"/>
                </a:lnTo>
                <a:lnTo>
                  <a:pt x="2605791" y="1499010"/>
                </a:lnTo>
                <a:lnTo>
                  <a:pt x="2598273" y="1545105"/>
                </a:lnTo>
                <a:lnTo>
                  <a:pt x="2589167" y="1590646"/>
                </a:lnTo>
                <a:lnTo>
                  <a:pt x="2578500" y="1635603"/>
                </a:lnTo>
                <a:lnTo>
                  <a:pt x="2566303" y="1679947"/>
                </a:lnTo>
                <a:lnTo>
                  <a:pt x="2552606" y="1723649"/>
                </a:lnTo>
                <a:lnTo>
                  <a:pt x="2537437" y="1766679"/>
                </a:lnTo>
                <a:lnTo>
                  <a:pt x="2520827" y="1809007"/>
                </a:lnTo>
                <a:lnTo>
                  <a:pt x="2502805" y="1850604"/>
                </a:lnTo>
                <a:lnTo>
                  <a:pt x="2483401" y="1891440"/>
                </a:lnTo>
                <a:lnTo>
                  <a:pt x="2462644" y="1931486"/>
                </a:lnTo>
                <a:lnTo>
                  <a:pt x="2440564" y="1970711"/>
                </a:lnTo>
                <a:lnTo>
                  <a:pt x="2417190" y="2009087"/>
                </a:lnTo>
                <a:lnTo>
                  <a:pt x="2392552" y="2046584"/>
                </a:lnTo>
                <a:lnTo>
                  <a:pt x="2366681" y="2083171"/>
                </a:lnTo>
                <a:lnTo>
                  <a:pt x="2339604" y="2118821"/>
                </a:lnTo>
                <a:lnTo>
                  <a:pt x="2311352" y="2153502"/>
                </a:lnTo>
                <a:lnTo>
                  <a:pt x="2281955" y="2187185"/>
                </a:lnTo>
                <a:lnTo>
                  <a:pt x="2251442" y="2219842"/>
                </a:lnTo>
                <a:lnTo>
                  <a:pt x="2219842" y="2251442"/>
                </a:lnTo>
                <a:lnTo>
                  <a:pt x="2187185" y="2281955"/>
                </a:lnTo>
                <a:lnTo>
                  <a:pt x="2153502" y="2311352"/>
                </a:lnTo>
                <a:lnTo>
                  <a:pt x="2118821" y="2339604"/>
                </a:lnTo>
                <a:lnTo>
                  <a:pt x="2083171" y="2366681"/>
                </a:lnTo>
                <a:lnTo>
                  <a:pt x="2046584" y="2392552"/>
                </a:lnTo>
                <a:lnTo>
                  <a:pt x="2009087" y="2417190"/>
                </a:lnTo>
                <a:lnTo>
                  <a:pt x="1970711" y="2440564"/>
                </a:lnTo>
                <a:lnTo>
                  <a:pt x="1931486" y="2462644"/>
                </a:lnTo>
                <a:lnTo>
                  <a:pt x="1891440" y="2483401"/>
                </a:lnTo>
                <a:lnTo>
                  <a:pt x="1850604" y="2502805"/>
                </a:lnTo>
                <a:lnTo>
                  <a:pt x="1809007" y="2520827"/>
                </a:lnTo>
                <a:lnTo>
                  <a:pt x="1766679" y="2537437"/>
                </a:lnTo>
                <a:lnTo>
                  <a:pt x="1723649" y="2552606"/>
                </a:lnTo>
                <a:lnTo>
                  <a:pt x="1679947" y="2566303"/>
                </a:lnTo>
                <a:lnTo>
                  <a:pt x="1635603" y="2578500"/>
                </a:lnTo>
                <a:lnTo>
                  <a:pt x="1590646" y="2589167"/>
                </a:lnTo>
                <a:lnTo>
                  <a:pt x="1545105" y="2598273"/>
                </a:lnTo>
                <a:lnTo>
                  <a:pt x="1499010" y="2605791"/>
                </a:lnTo>
                <a:lnTo>
                  <a:pt x="1452392" y="2611689"/>
                </a:lnTo>
                <a:lnTo>
                  <a:pt x="1405279" y="2615939"/>
                </a:lnTo>
                <a:lnTo>
                  <a:pt x="1357700" y="2618511"/>
                </a:lnTo>
                <a:lnTo>
                  <a:pt x="1309687" y="2619374"/>
                </a:lnTo>
                <a:close/>
              </a:path>
            </a:pathLst>
          </a:custGeom>
          <a:solidFill>
            <a:srgbClr val="5B73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05" name="Google Shape;305;p2"/>
          <p:cNvSpPr txBox="1"/>
          <p:nvPr/>
        </p:nvSpPr>
        <p:spPr>
          <a:xfrm>
            <a:off x="2462440" y="4529798"/>
            <a:ext cx="1311300" cy="181620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None/>
            </a:pPr>
            <a:r>
              <a:rPr lang="en-US" sz="5850" b="1">
                <a:solidFill>
                  <a:srgbClr val="FFFFFF"/>
                </a:solidFill>
                <a:latin typeface="Trebuchet MS"/>
                <a:ea typeface="Trebuchet MS"/>
                <a:cs typeface="Trebuchet MS"/>
                <a:sym typeface="Trebuchet MS"/>
              </a:rPr>
              <a:t>XX%</a:t>
            </a:r>
            <a:endParaRPr sz="5850">
              <a:latin typeface="Trebuchet MS"/>
              <a:ea typeface="Trebuchet MS"/>
              <a:cs typeface="Trebuchet MS"/>
              <a:sym typeface="Trebuchet MS"/>
            </a:endParaRPr>
          </a:p>
        </p:txBody>
      </p:sp>
      <p:sp>
        <p:nvSpPr>
          <p:cNvPr id="306" name="Google Shape;306;p2"/>
          <p:cNvSpPr/>
          <p:nvPr/>
        </p:nvSpPr>
        <p:spPr>
          <a:xfrm>
            <a:off x="9470265" y="3792785"/>
            <a:ext cx="2619375" cy="2619375"/>
          </a:xfrm>
          <a:custGeom>
            <a:avLst/>
            <a:gdLst/>
            <a:ahLst/>
            <a:cxnLst/>
            <a:rect l="l" t="t" r="r" b="b"/>
            <a:pathLst>
              <a:path w="2619375" h="2619375" extrusionOk="0">
                <a:moveTo>
                  <a:pt x="1309687" y="2619374"/>
                </a:moveTo>
                <a:lnTo>
                  <a:pt x="1261673" y="2618511"/>
                </a:lnTo>
                <a:lnTo>
                  <a:pt x="1214095" y="2615939"/>
                </a:lnTo>
                <a:lnTo>
                  <a:pt x="1166982" y="2611689"/>
                </a:lnTo>
                <a:lnTo>
                  <a:pt x="1120363" y="2605791"/>
                </a:lnTo>
                <a:lnTo>
                  <a:pt x="1074269" y="2598273"/>
                </a:lnTo>
                <a:lnTo>
                  <a:pt x="1028728" y="2589167"/>
                </a:lnTo>
                <a:lnTo>
                  <a:pt x="983771" y="2578500"/>
                </a:lnTo>
                <a:lnTo>
                  <a:pt x="939426" y="2566303"/>
                </a:lnTo>
                <a:lnTo>
                  <a:pt x="895724" y="2552606"/>
                </a:lnTo>
                <a:lnTo>
                  <a:pt x="852695" y="2537437"/>
                </a:lnTo>
                <a:lnTo>
                  <a:pt x="810366" y="2520827"/>
                </a:lnTo>
                <a:lnTo>
                  <a:pt x="768770" y="2502805"/>
                </a:lnTo>
                <a:lnTo>
                  <a:pt x="727934" y="2483401"/>
                </a:lnTo>
                <a:lnTo>
                  <a:pt x="687888" y="2462644"/>
                </a:lnTo>
                <a:lnTo>
                  <a:pt x="648663" y="2440564"/>
                </a:lnTo>
                <a:lnTo>
                  <a:pt x="610287" y="2417190"/>
                </a:lnTo>
                <a:lnTo>
                  <a:pt x="572790" y="2392552"/>
                </a:lnTo>
                <a:lnTo>
                  <a:pt x="536203" y="2366681"/>
                </a:lnTo>
                <a:lnTo>
                  <a:pt x="500553" y="2339604"/>
                </a:lnTo>
                <a:lnTo>
                  <a:pt x="465872" y="2311352"/>
                </a:lnTo>
                <a:lnTo>
                  <a:pt x="432188" y="2281955"/>
                </a:lnTo>
                <a:lnTo>
                  <a:pt x="399532" y="2251442"/>
                </a:lnTo>
                <a:lnTo>
                  <a:pt x="367932" y="2219842"/>
                </a:lnTo>
                <a:lnTo>
                  <a:pt x="337419" y="2187185"/>
                </a:lnTo>
                <a:lnTo>
                  <a:pt x="308022" y="2153502"/>
                </a:lnTo>
                <a:lnTo>
                  <a:pt x="279770" y="2118821"/>
                </a:lnTo>
                <a:lnTo>
                  <a:pt x="252693" y="2083171"/>
                </a:lnTo>
                <a:lnTo>
                  <a:pt x="226821" y="2046584"/>
                </a:lnTo>
                <a:lnTo>
                  <a:pt x="202184" y="2009087"/>
                </a:lnTo>
                <a:lnTo>
                  <a:pt x="178810" y="1970711"/>
                </a:lnTo>
                <a:lnTo>
                  <a:pt x="156730" y="1931486"/>
                </a:lnTo>
                <a:lnTo>
                  <a:pt x="135973" y="1891440"/>
                </a:lnTo>
                <a:lnTo>
                  <a:pt x="116569" y="1850604"/>
                </a:lnTo>
                <a:lnTo>
                  <a:pt x="98547" y="1809007"/>
                </a:lnTo>
                <a:lnTo>
                  <a:pt x="81937" y="1766679"/>
                </a:lnTo>
                <a:lnTo>
                  <a:pt x="66768" y="1723649"/>
                </a:lnTo>
                <a:lnTo>
                  <a:pt x="53071" y="1679947"/>
                </a:lnTo>
                <a:lnTo>
                  <a:pt x="40874" y="1635603"/>
                </a:lnTo>
                <a:lnTo>
                  <a:pt x="30207" y="1590646"/>
                </a:lnTo>
                <a:lnTo>
                  <a:pt x="21100" y="1545105"/>
                </a:lnTo>
                <a:lnTo>
                  <a:pt x="13583" y="1499010"/>
                </a:lnTo>
                <a:lnTo>
                  <a:pt x="7685" y="1452392"/>
                </a:lnTo>
                <a:lnTo>
                  <a:pt x="3435" y="1405279"/>
                </a:lnTo>
                <a:lnTo>
                  <a:pt x="863" y="1357700"/>
                </a:lnTo>
                <a:lnTo>
                  <a:pt x="0" y="1309687"/>
                </a:lnTo>
                <a:lnTo>
                  <a:pt x="863" y="1261673"/>
                </a:lnTo>
                <a:lnTo>
                  <a:pt x="3435" y="1214095"/>
                </a:lnTo>
                <a:lnTo>
                  <a:pt x="7685" y="1166982"/>
                </a:lnTo>
                <a:lnTo>
                  <a:pt x="13583" y="1120363"/>
                </a:lnTo>
                <a:lnTo>
                  <a:pt x="21100" y="1074269"/>
                </a:lnTo>
                <a:lnTo>
                  <a:pt x="30207" y="1028728"/>
                </a:lnTo>
                <a:lnTo>
                  <a:pt x="40874" y="983771"/>
                </a:lnTo>
                <a:lnTo>
                  <a:pt x="53071" y="939426"/>
                </a:lnTo>
                <a:lnTo>
                  <a:pt x="66768" y="895724"/>
                </a:lnTo>
                <a:lnTo>
                  <a:pt x="81937" y="852695"/>
                </a:lnTo>
                <a:lnTo>
                  <a:pt x="98547" y="810366"/>
                </a:lnTo>
                <a:lnTo>
                  <a:pt x="116569" y="768770"/>
                </a:lnTo>
                <a:lnTo>
                  <a:pt x="135973" y="727934"/>
                </a:lnTo>
                <a:lnTo>
                  <a:pt x="156730" y="687888"/>
                </a:lnTo>
                <a:lnTo>
                  <a:pt x="178810" y="648663"/>
                </a:lnTo>
                <a:lnTo>
                  <a:pt x="202184" y="610287"/>
                </a:lnTo>
                <a:lnTo>
                  <a:pt x="226821" y="572790"/>
                </a:lnTo>
                <a:lnTo>
                  <a:pt x="252693" y="536203"/>
                </a:lnTo>
                <a:lnTo>
                  <a:pt x="279770" y="500553"/>
                </a:lnTo>
                <a:lnTo>
                  <a:pt x="308022" y="465872"/>
                </a:lnTo>
                <a:lnTo>
                  <a:pt x="337419" y="432188"/>
                </a:lnTo>
                <a:lnTo>
                  <a:pt x="367932" y="399532"/>
                </a:lnTo>
                <a:lnTo>
                  <a:pt x="399532" y="367932"/>
                </a:lnTo>
                <a:lnTo>
                  <a:pt x="432188" y="337419"/>
                </a:lnTo>
                <a:lnTo>
                  <a:pt x="465872" y="308022"/>
                </a:lnTo>
                <a:lnTo>
                  <a:pt x="500553" y="279770"/>
                </a:lnTo>
                <a:lnTo>
                  <a:pt x="536203" y="252693"/>
                </a:lnTo>
                <a:lnTo>
                  <a:pt x="572790" y="226821"/>
                </a:lnTo>
                <a:lnTo>
                  <a:pt x="610287" y="202184"/>
                </a:lnTo>
                <a:lnTo>
                  <a:pt x="648663" y="178810"/>
                </a:lnTo>
                <a:lnTo>
                  <a:pt x="687888" y="156730"/>
                </a:lnTo>
                <a:lnTo>
                  <a:pt x="727934" y="135973"/>
                </a:lnTo>
                <a:lnTo>
                  <a:pt x="768770" y="116569"/>
                </a:lnTo>
                <a:lnTo>
                  <a:pt x="810366" y="98547"/>
                </a:lnTo>
                <a:lnTo>
                  <a:pt x="852695" y="81937"/>
                </a:lnTo>
                <a:lnTo>
                  <a:pt x="895724" y="66768"/>
                </a:lnTo>
                <a:lnTo>
                  <a:pt x="939426" y="53071"/>
                </a:lnTo>
                <a:lnTo>
                  <a:pt x="983771" y="40874"/>
                </a:lnTo>
                <a:lnTo>
                  <a:pt x="1028728" y="30207"/>
                </a:lnTo>
                <a:lnTo>
                  <a:pt x="1074269" y="21100"/>
                </a:lnTo>
                <a:lnTo>
                  <a:pt x="1120363" y="13583"/>
                </a:lnTo>
                <a:lnTo>
                  <a:pt x="1166982" y="7685"/>
                </a:lnTo>
                <a:lnTo>
                  <a:pt x="1214095" y="3435"/>
                </a:lnTo>
                <a:lnTo>
                  <a:pt x="1261673" y="863"/>
                </a:lnTo>
                <a:lnTo>
                  <a:pt x="1309687" y="0"/>
                </a:lnTo>
                <a:lnTo>
                  <a:pt x="1357700" y="863"/>
                </a:lnTo>
                <a:lnTo>
                  <a:pt x="1405279" y="3435"/>
                </a:lnTo>
                <a:lnTo>
                  <a:pt x="1452392" y="7685"/>
                </a:lnTo>
                <a:lnTo>
                  <a:pt x="1499010" y="13583"/>
                </a:lnTo>
                <a:lnTo>
                  <a:pt x="1545105" y="21100"/>
                </a:lnTo>
                <a:lnTo>
                  <a:pt x="1590646" y="30207"/>
                </a:lnTo>
                <a:lnTo>
                  <a:pt x="1635603" y="40874"/>
                </a:lnTo>
                <a:lnTo>
                  <a:pt x="1679947" y="53071"/>
                </a:lnTo>
                <a:lnTo>
                  <a:pt x="1723649" y="66768"/>
                </a:lnTo>
                <a:lnTo>
                  <a:pt x="1766679" y="81937"/>
                </a:lnTo>
                <a:lnTo>
                  <a:pt x="1809007" y="98547"/>
                </a:lnTo>
                <a:lnTo>
                  <a:pt x="1850604" y="116569"/>
                </a:lnTo>
                <a:lnTo>
                  <a:pt x="1891440" y="135973"/>
                </a:lnTo>
                <a:lnTo>
                  <a:pt x="1931486" y="156730"/>
                </a:lnTo>
                <a:lnTo>
                  <a:pt x="1970711" y="178810"/>
                </a:lnTo>
                <a:lnTo>
                  <a:pt x="2009087" y="202184"/>
                </a:lnTo>
                <a:lnTo>
                  <a:pt x="2046584" y="226821"/>
                </a:lnTo>
                <a:lnTo>
                  <a:pt x="2083171" y="252693"/>
                </a:lnTo>
                <a:lnTo>
                  <a:pt x="2118821" y="279770"/>
                </a:lnTo>
                <a:lnTo>
                  <a:pt x="2153502" y="308022"/>
                </a:lnTo>
                <a:lnTo>
                  <a:pt x="2187185" y="337419"/>
                </a:lnTo>
                <a:lnTo>
                  <a:pt x="2219842" y="367932"/>
                </a:lnTo>
                <a:lnTo>
                  <a:pt x="2251442" y="399532"/>
                </a:lnTo>
                <a:lnTo>
                  <a:pt x="2281955" y="432188"/>
                </a:lnTo>
                <a:lnTo>
                  <a:pt x="2311352" y="465872"/>
                </a:lnTo>
                <a:lnTo>
                  <a:pt x="2339604" y="500553"/>
                </a:lnTo>
                <a:lnTo>
                  <a:pt x="2366681" y="536203"/>
                </a:lnTo>
                <a:lnTo>
                  <a:pt x="2392552" y="572790"/>
                </a:lnTo>
                <a:lnTo>
                  <a:pt x="2417190" y="610287"/>
                </a:lnTo>
                <a:lnTo>
                  <a:pt x="2440564" y="648663"/>
                </a:lnTo>
                <a:lnTo>
                  <a:pt x="2462644" y="687888"/>
                </a:lnTo>
                <a:lnTo>
                  <a:pt x="2483401" y="727934"/>
                </a:lnTo>
                <a:lnTo>
                  <a:pt x="2502805" y="768770"/>
                </a:lnTo>
                <a:lnTo>
                  <a:pt x="2520827" y="810366"/>
                </a:lnTo>
                <a:lnTo>
                  <a:pt x="2537437" y="852695"/>
                </a:lnTo>
                <a:lnTo>
                  <a:pt x="2552606" y="895724"/>
                </a:lnTo>
                <a:lnTo>
                  <a:pt x="2566303" y="939426"/>
                </a:lnTo>
                <a:lnTo>
                  <a:pt x="2578500" y="983771"/>
                </a:lnTo>
                <a:lnTo>
                  <a:pt x="2589167" y="1028728"/>
                </a:lnTo>
                <a:lnTo>
                  <a:pt x="2598273" y="1074269"/>
                </a:lnTo>
                <a:lnTo>
                  <a:pt x="2605791" y="1120363"/>
                </a:lnTo>
                <a:lnTo>
                  <a:pt x="2611689" y="1166982"/>
                </a:lnTo>
                <a:lnTo>
                  <a:pt x="2615939" y="1214095"/>
                </a:lnTo>
                <a:lnTo>
                  <a:pt x="2618511" y="1261673"/>
                </a:lnTo>
                <a:lnTo>
                  <a:pt x="2619374" y="1309687"/>
                </a:lnTo>
                <a:lnTo>
                  <a:pt x="2618511" y="1357700"/>
                </a:lnTo>
                <a:lnTo>
                  <a:pt x="2615939" y="1405279"/>
                </a:lnTo>
                <a:lnTo>
                  <a:pt x="2611689" y="1452392"/>
                </a:lnTo>
                <a:lnTo>
                  <a:pt x="2605791" y="1499010"/>
                </a:lnTo>
                <a:lnTo>
                  <a:pt x="2598273" y="1545105"/>
                </a:lnTo>
                <a:lnTo>
                  <a:pt x="2589167" y="1590646"/>
                </a:lnTo>
                <a:lnTo>
                  <a:pt x="2578500" y="1635603"/>
                </a:lnTo>
                <a:lnTo>
                  <a:pt x="2566303" y="1679947"/>
                </a:lnTo>
                <a:lnTo>
                  <a:pt x="2552606" y="1723649"/>
                </a:lnTo>
                <a:lnTo>
                  <a:pt x="2537437" y="1766679"/>
                </a:lnTo>
                <a:lnTo>
                  <a:pt x="2520827" y="1809007"/>
                </a:lnTo>
                <a:lnTo>
                  <a:pt x="2502805" y="1850604"/>
                </a:lnTo>
                <a:lnTo>
                  <a:pt x="2483401" y="1891440"/>
                </a:lnTo>
                <a:lnTo>
                  <a:pt x="2462644" y="1931486"/>
                </a:lnTo>
                <a:lnTo>
                  <a:pt x="2440564" y="1970711"/>
                </a:lnTo>
                <a:lnTo>
                  <a:pt x="2417190" y="2009087"/>
                </a:lnTo>
                <a:lnTo>
                  <a:pt x="2392552" y="2046584"/>
                </a:lnTo>
                <a:lnTo>
                  <a:pt x="2366681" y="2083171"/>
                </a:lnTo>
                <a:lnTo>
                  <a:pt x="2339604" y="2118821"/>
                </a:lnTo>
                <a:lnTo>
                  <a:pt x="2311352" y="2153502"/>
                </a:lnTo>
                <a:lnTo>
                  <a:pt x="2281955" y="2187185"/>
                </a:lnTo>
                <a:lnTo>
                  <a:pt x="2251442" y="2219842"/>
                </a:lnTo>
                <a:lnTo>
                  <a:pt x="2219842" y="2251442"/>
                </a:lnTo>
                <a:lnTo>
                  <a:pt x="2187185" y="2281955"/>
                </a:lnTo>
                <a:lnTo>
                  <a:pt x="2153502" y="2311352"/>
                </a:lnTo>
                <a:lnTo>
                  <a:pt x="2118821" y="2339604"/>
                </a:lnTo>
                <a:lnTo>
                  <a:pt x="2083171" y="2366681"/>
                </a:lnTo>
                <a:lnTo>
                  <a:pt x="2046584" y="2392552"/>
                </a:lnTo>
                <a:lnTo>
                  <a:pt x="2009087" y="2417190"/>
                </a:lnTo>
                <a:lnTo>
                  <a:pt x="1970711" y="2440564"/>
                </a:lnTo>
                <a:lnTo>
                  <a:pt x="1931486" y="2462644"/>
                </a:lnTo>
                <a:lnTo>
                  <a:pt x="1891440" y="2483401"/>
                </a:lnTo>
                <a:lnTo>
                  <a:pt x="1850604" y="2502805"/>
                </a:lnTo>
                <a:lnTo>
                  <a:pt x="1809007" y="2520827"/>
                </a:lnTo>
                <a:lnTo>
                  <a:pt x="1766679" y="2537437"/>
                </a:lnTo>
                <a:lnTo>
                  <a:pt x="1723649" y="2552606"/>
                </a:lnTo>
                <a:lnTo>
                  <a:pt x="1679947" y="2566303"/>
                </a:lnTo>
                <a:lnTo>
                  <a:pt x="1635603" y="2578500"/>
                </a:lnTo>
                <a:lnTo>
                  <a:pt x="1590646" y="2589167"/>
                </a:lnTo>
                <a:lnTo>
                  <a:pt x="1545105" y="2598273"/>
                </a:lnTo>
                <a:lnTo>
                  <a:pt x="1499010" y="2605791"/>
                </a:lnTo>
                <a:lnTo>
                  <a:pt x="1452392" y="2611689"/>
                </a:lnTo>
                <a:lnTo>
                  <a:pt x="1405279" y="2615939"/>
                </a:lnTo>
                <a:lnTo>
                  <a:pt x="1357700" y="2618511"/>
                </a:lnTo>
                <a:lnTo>
                  <a:pt x="1309687" y="2619374"/>
                </a:lnTo>
                <a:close/>
              </a:path>
            </a:pathLst>
          </a:custGeom>
          <a:solidFill>
            <a:srgbClr val="AA93A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07" name="Google Shape;307;p2"/>
          <p:cNvSpPr txBox="1"/>
          <p:nvPr/>
        </p:nvSpPr>
        <p:spPr>
          <a:xfrm>
            <a:off x="10135179" y="4529798"/>
            <a:ext cx="1294130" cy="92075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None/>
            </a:pPr>
            <a:r>
              <a:rPr lang="en-US" sz="5850" b="1">
                <a:solidFill>
                  <a:srgbClr val="FFFFFF"/>
                </a:solidFill>
                <a:latin typeface="Trebuchet MS"/>
                <a:ea typeface="Trebuchet MS"/>
                <a:cs typeface="Trebuchet MS"/>
                <a:sym typeface="Trebuchet MS"/>
              </a:rPr>
              <a:t>187k</a:t>
            </a:r>
            <a:endParaRPr sz="5850">
              <a:latin typeface="Trebuchet MS"/>
              <a:ea typeface="Trebuchet MS"/>
              <a:cs typeface="Trebuchet MS"/>
              <a:sym typeface="Trebuchet MS"/>
            </a:endParaRPr>
          </a:p>
        </p:txBody>
      </p:sp>
      <p:sp>
        <p:nvSpPr>
          <p:cNvPr id="308" name="Google Shape;308;p2"/>
          <p:cNvSpPr/>
          <p:nvPr/>
        </p:nvSpPr>
        <p:spPr>
          <a:xfrm>
            <a:off x="5638137" y="3792785"/>
            <a:ext cx="2619375" cy="2619375"/>
          </a:xfrm>
          <a:custGeom>
            <a:avLst/>
            <a:gdLst/>
            <a:ahLst/>
            <a:cxnLst/>
            <a:rect l="l" t="t" r="r" b="b"/>
            <a:pathLst>
              <a:path w="2619375" h="2619375" extrusionOk="0">
                <a:moveTo>
                  <a:pt x="1309687" y="2619374"/>
                </a:moveTo>
                <a:lnTo>
                  <a:pt x="1261673" y="2618511"/>
                </a:lnTo>
                <a:lnTo>
                  <a:pt x="1214095" y="2615939"/>
                </a:lnTo>
                <a:lnTo>
                  <a:pt x="1166982" y="2611689"/>
                </a:lnTo>
                <a:lnTo>
                  <a:pt x="1120363" y="2605791"/>
                </a:lnTo>
                <a:lnTo>
                  <a:pt x="1074269" y="2598273"/>
                </a:lnTo>
                <a:lnTo>
                  <a:pt x="1028728" y="2589167"/>
                </a:lnTo>
                <a:lnTo>
                  <a:pt x="983771" y="2578500"/>
                </a:lnTo>
                <a:lnTo>
                  <a:pt x="939426" y="2566303"/>
                </a:lnTo>
                <a:lnTo>
                  <a:pt x="895724" y="2552606"/>
                </a:lnTo>
                <a:lnTo>
                  <a:pt x="852695" y="2537437"/>
                </a:lnTo>
                <a:lnTo>
                  <a:pt x="810366" y="2520827"/>
                </a:lnTo>
                <a:lnTo>
                  <a:pt x="768770" y="2502805"/>
                </a:lnTo>
                <a:lnTo>
                  <a:pt x="727934" y="2483401"/>
                </a:lnTo>
                <a:lnTo>
                  <a:pt x="687888" y="2462644"/>
                </a:lnTo>
                <a:lnTo>
                  <a:pt x="648663" y="2440564"/>
                </a:lnTo>
                <a:lnTo>
                  <a:pt x="610287" y="2417190"/>
                </a:lnTo>
                <a:lnTo>
                  <a:pt x="572790" y="2392552"/>
                </a:lnTo>
                <a:lnTo>
                  <a:pt x="536203" y="2366681"/>
                </a:lnTo>
                <a:lnTo>
                  <a:pt x="500553" y="2339604"/>
                </a:lnTo>
                <a:lnTo>
                  <a:pt x="465872" y="2311352"/>
                </a:lnTo>
                <a:lnTo>
                  <a:pt x="432188" y="2281955"/>
                </a:lnTo>
                <a:lnTo>
                  <a:pt x="399532" y="2251442"/>
                </a:lnTo>
                <a:lnTo>
                  <a:pt x="367932" y="2219842"/>
                </a:lnTo>
                <a:lnTo>
                  <a:pt x="337419" y="2187185"/>
                </a:lnTo>
                <a:lnTo>
                  <a:pt x="308022" y="2153502"/>
                </a:lnTo>
                <a:lnTo>
                  <a:pt x="279770" y="2118821"/>
                </a:lnTo>
                <a:lnTo>
                  <a:pt x="252693" y="2083171"/>
                </a:lnTo>
                <a:lnTo>
                  <a:pt x="226821" y="2046584"/>
                </a:lnTo>
                <a:lnTo>
                  <a:pt x="202184" y="2009087"/>
                </a:lnTo>
                <a:lnTo>
                  <a:pt x="178810" y="1970711"/>
                </a:lnTo>
                <a:lnTo>
                  <a:pt x="156730" y="1931486"/>
                </a:lnTo>
                <a:lnTo>
                  <a:pt x="135973" y="1891440"/>
                </a:lnTo>
                <a:lnTo>
                  <a:pt x="116569" y="1850604"/>
                </a:lnTo>
                <a:lnTo>
                  <a:pt x="98547" y="1809007"/>
                </a:lnTo>
                <a:lnTo>
                  <a:pt x="81937" y="1766679"/>
                </a:lnTo>
                <a:lnTo>
                  <a:pt x="66768" y="1723649"/>
                </a:lnTo>
                <a:lnTo>
                  <a:pt x="53071" y="1679947"/>
                </a:lnTo>
                <a:lnTo>
                  <a:pt x="40874" y="1635603"/>
                </a:lnTo>
                <a:lnTo>
                  <a:pt x="30207" y="1590646"/>
                </a:lnTo>
                <a:lnTo>
                  <a:pt x="21100" y="1545105"/>
                </a:lnTo>
                <a:lnTo>
                  <a:pt x="13583" y="1499010"/>
                </a:lnTo>
                <a:lnTo>
                  <a:pt x="7685" y="1452392"/>
                </a:lnTo>
                <a:lnTo>
                  <a:pt x="3435" y="1405279"/>
                </a:lnTo>
                <a:lnTo>
                  <a:pt x="863" y="1357700"/>
                </a:lnTo>
                <a:lnTo>
                  <a:pt x="0" y="1309687"/>
                </a:lnTo>
                <a:lnTo>
                  <a:pt x="863" y="1261673"/>
                </a:lnTo>
                <a:lnTo>
                  <a:pt x="3435" y="1214095"/>
                </a:lnTo>
                <a:lnTo>
                  <a:pt x="7685" y="1166982"/>
                </a:lnTo>
                <a:lnTo>
                  <a:pt x="13583" y="1120363"/>
                </a:lnTo>
                <a:lnTo>
                  <a:pt x="21100" y="1074269"/>
                </a:lnTo>
                <a:lnTo>
                  <a:pt x="30207" y="1028728"/>
                </a:lnTo>
                <a:lnTo>
                  <a:pt x="40874" y="983771"/>
                </a:lnTo>
                <a:lnTo>
                  <a:pt x="53071" y="939426"/>
                </a:lnTo>
                <a:lnTo>
                  <a:pt x="66768" y="895724"/>
                </a:lnTo>
                <a:lnTo>
                  <a:pt x="81937" y="852695"/>
                </a:lnTo>
                <a:lnTo>
                  <a:pt x="98547" y="810366"/>
                </a:lnTo>
                <a:lnTo>
                  <a:pt x="116569" y="768770"/>
                </a:lnTo>
                <a:lnTo>
                  <a:pt x="135973" y="727934"/>
                </a:lnTo>
                <a:lnTo>
                  <a:pt x="156730" y="687888"/>
                </a:lnTo>
                <a:lnTo>
                  <a:pt x="178810" y="648663"/>
                </a:lnTo>
                <a:lnTo>
                  <a:pt x="202184" y="610287"/>
                </a:lnTo>
                <a:lnTo>
                  <a:pt x="226821" y="572790"/>
                </a:lnTo>
                <a:lnTo>
                  <a:pt x="252693" y="536203"/>
                </a:lnTo>
                <a:lnTo>
                  <a:pt x="279770" y="500553"/>
                </a:lnTo>
                <a:lnTo>
                  <a:pt x="308022" y="465872"/>
                </a:lnTo>
                <a:lnTo>
                  <a:pt x="337419" y="432188"/>
                </a:lnTo>
                <a:lnTo>
                  <a:pt x="367932" y="399532"/>
                </a:lnTo>
                <a:lnTo>
                  <a:pt x="399532" y="367932"/>
                </a:lnTo>
                <a:lnTo>
                  <a:pt x="432188" y="337419"/>
                </a:lnTo>
                <a:lnTo>
                  <a:pt x="465872" y="308022"/>
                </a:lnTo>
                <a:lnTo>
                  <a:pt x="500553" y="279770"/>
                </a:lnTo>
                <a:lnTo>
                  <a:pt x="536203" y="252693"/>
                </a:lnTo>
                <a:lnTo>
                  <a:pt x="572790" y="226821"/>
                </a:lnTo>
                <a:lnTo>
                  <a:pt x="610287" y="202184"/>
                </a:lnTo>
                <a:lnTo>
                  <a:pt x="648663" y="178810"/>
                </a:lnTo>
                <a:lnTo>
                  <a:pt x="687888" y="156730"/>
                </a:lnTo>
                <a:lnTo>
                  <a:pt x="727934" y="135973"/>
                </a:lnTo>
                <a:lnTo>
                  <a:pt x="768770" y="116569"/>
                </a:lnTo>
                <a:lnTo>
                  <a:pt x="810366" y="98547"/>
                </a:lnTo>
                <a:lnTo>
                  <a:pt x="852695" y="81937"/>
                </a:lnTo>
                <a:lnTo>
                  <a:pt x="895724" y="66768"/>
                </a:lnTo>
                <a:lnTo>
                  <a:pt x="939426" y="53071"/>
                </a:lnTo>
                <a:lnTo>
                  <a:pt x="983771" y="40874"/>
                </a:lnTo>
                <a:lnTo>
                  <a:pt x="1028728" y="30207"/>
                </a:lnTo>
                <a:lnTo>
                  <a:pt x="1074269" y="21100"/>
                </a:lnTo>
                <a:lnTo>
                  <a:pt x="1120363" y="13583"/>
                </a:lnTo>
                <a:lnTo>
                  <a:pt x="1166982" y="7685"/>
                </a:lnTo>
                <a:lnTo>
                  <a:pt x="1214095" y="3435"/>
                </a:lnTo>
                <a:lnTo>
                  <a:pt x="1261673" y="863"/>
                </a:lnTo>
                <a:lnTo>
                  <a:pt x="1309687" y="0"/>
                </a:lnTo>
                <a:lnTo>
                  <a:pt x="1357700" y="863"/>
                </a:lnTo>
                <a:lnTo>
                  <a:pt x="1405279" y="3435"/>
                </a:lnTo>
                <a:lnTo>
                  <a:pt x="1452392" y="7685"/>
                </a:lnTo>
                <a:lnTo>
                  <a:pt x="1499010" y="13583"/>
                </a:lnTo>
                <a:lnTo>
                  <a:pt x="1545105" y="21100"/>
                </a:lnTo>
                <a:lnTo>
                  <a:pt x="1590646" y="30207"/>
                </a:lnTo>
                <a:lnTo>
                  <a:pt x="1635603" y="40874"/>
                </a:lnTo>
                <a:lnTo>
                  <a:pt x="1679947" y="53071"/>
                </a:lnTo>
                <a:lnTo>
                  <a:pt x="1723649" y="66768"/>
                </a:lnTo>
                <a:lnTo>
                  <a:pt x="1766679" y="81937"/>
                </a:lnTo>
                <a:lnTo>
                  <a:pt x="1809007" y="98547"/>
                </a:lnTo>
                <a:lnTo>
                  <a:pt x="1850604" y="116569"/>
                </a:lnTo>
                <a:lnTo>
                  <a:pt x="1891440" y="135973"/>
                </a:lnTo>
                <a:lnTo>
                  <a:pt x="1931486" y="156730"/>
                </a:lnTo>
                <a:lnTo>
                  <a:pt x="1970711" y="178810"/>
                </a:lnTo>
                <a:lnTo>
                  <a:pt x="2009087" y="202184"/>
                </a:lnTo>
                <a:lnTo>
                  <a:pt x="2046584" y="226821"/>
                </a:lnTo>
                <a:lnTo>
                  <a:pt x="2083171" y="252693"/>
                </a:lnTo>
                <a:lnTo>
                  <a:pt x="2118821" y="279770"/>
                </a:lnTo>
                <a:lnTo>
                  <a:pt x="2153502" y="308022"/>
                </a:lnTo>
                <a:lnTo>
                  <a:pt x="2187185" y="337419"/>
                </a:lnTo>
                <a:lnTo>
                  <a:pt x="2219842" y="367932"/>
                </a:lnTo>
                <a:lnTo>
                  <a:pt x="2251442" y="399532"/>
                </a:lnTo>
                <a:lnTo>
                  <a:pt x="2281955" y="432188"/>
                </a:lnTo>
                <a:lnTo>
                  <a:pt x="2311352" y="465872"/>
                </a:lnTo>
                <a:lnTo>
                  <a:pt x="2339604" y="500553"/>
                </a:lnTo>
                <a:lnTo>
                  <a:pt x="2366681" y="536203"/>
                </a:lnTo>
                <a:lnTo>
                  <a:pt x="2392552" y="572790"/>
                </a:lnTo>
                <a:lnTo>
                  <a:pt x="2417190" y="610287"/>
                </a:lnTo>
                <a:lnTo>
                  <a:pt x="2440564" y="648663"/>
                </a:lnTo>
                <a:lnTo>
                  <a:pt x="2462644" y="687888"/>
                </a:lnTo>
                <a:lnTo>
                  <a:pt x="2483401" y="727934"/>
                </a:lnTo>
                <a:lnTo>
                  <a:pt x="2502805" y="768770"/>
                </a:lnTo>
                <a:lnTo>
                  <a:pt x="2520827" y="810366"/>
                </a:lnTo>
                <a:lnTo>
                  <a:pt x="2537437" y="852695"/>
                </a:lnTo>
                <a:lnTo>
                  <a:pt x="2552606" y="895724"/>
                </a:lnTo>
                <a:lnTo>
                  <a:pt x="2566303" y="939426"/>
                </a:lnTo>
                <a:lnTo>
                  <a:pt x="2578500" y="983771"/>
                </a:lnTo>
                <a:lnTo>
                  <a:pt x="2589167" y="1028728"/>
                </a:lnTo>
                <a:lnTo>
                  <a:pt x="2598273" y="1074269"/>
                </a:lnTo>
                <a:lnTo>
                  <a:pt x="2605791" y="1120363"/>
                </a:lnTo>
                <a:lnTo>
                  <a:pt x="2611689" y="1166982"/>
                </a:lnTo>
                <a:lnTo>
                  <a:pt x="2615939" y="1214095"/>
                </a:lnTo>
                <a:lnTo>
                  <a:pt x="2618511" y="1261673"/>
                </a:lnTo>
                <a:lnTo>
                  <a:pt x="2619374" y="1309687"/>
                </a:lnTo>
                <a:lnTo>
                  <a:pt x="2618511" y="1357700"/>
                </a:lnTo>
                <a:lnTo>
                  <a:pt x="2615939" y="1405279"/>
                </a:lnTo>
                <a:lnTo>
                  <a:pt x="2611689" y="1452392"/>
                </a:lnTo>
                <a:lnTo>
                  <a:pt x="2605791" y="1499010"/>
                </a:lnTo>
                <a:lnTo>
                  <a:pt x="2598273" y="1545105"/>
                </a:lnTo>
                <a:lnTo>
                  <a:pt x="2589167" y="1590646"/>
                </a:lnTo>
                <a:lnTo>
                  <a:pt x="2578500" y="1635603"/>
                </a:lnTo>
                <a:lnTo>
                  <a:pt x="2566303" y="1679947"/>
                </a:lnTo>
                <a:lnTo>
                  <a:pt x="2552606" y="1723649"/>
                </a:lnTo>
                <a:lnTo>
                  <a:pt x="2537437" y="1766679"/>
                </a:lnTo>
                <a:lnTo>
                  <a:pt x="2520827" y="1809007"/>
                </a:lnTo>
                <a:lnTo>
                  <a:pt x="2502805" y="1850604"/>
                </a:lnTo>
                <a:lnTo>
                  <a:pt x="2483401" y="1891440"/>
                </a:lnTo>
                <a:lnTo>
                  <a:pt x="2462644" y="1931486"/>
                </a:lnTo>
                <a:lnTo>
                  <a:pt x="2440564" y="1970711"/>
                </a:lnTo>
                <a:lnTo>
                  <a:pt x="2417190" y="2009087"/>
                </a:lnTo>
                <a:lnTo>
                  <a:pt x="2392552" y="2046584"/>
                </a:lnTo>
                <a:lnTo>
                  <a:pt x="2366681" y="2083171"/>
                </a:lnTo>
                <a:lnTo>
                  <a:pt x="2339604" y="2118821"/>
                </a:lnTo>
                <a:lnTo>
                  <a:pt x="2311352" y="2153502"/>
                </a:lnTo>
                <a:lnTo>
                  <a:pt x="2281955" y="2187185"/>
                </a:lnTo>
                <a:lnTo>
                  <a:pt x="2251442" y="2219842"/>
                </a:lnTo>
                <a:lnTo>
                  <a:pt x="2219842" y="2251442"/>
                </a:lnTo>
                <a:lnTo>
                  <a:pt x="2187185" y="2281955"/>
                </a:lnTo>
                <a:lnTo>
                  <a:pt x="2153502" y="2311352"/>
                </a:lnTo>
                <a:lnTo>
                  <a:pt x="2118821" y="2339604"/>
                </a:lnTo>
                <a:lnTo>
                  <a:pt x="2083171" y="2366681"/>
                </a:lnTo>
                <a:lnTo>
                  <a:pt x="2046584" y="2392552"/>
                </a:lnTo>
                <a:lnTo>
                  <a:pt x="2009087" y="2417190"/>
                </a:lnTo>
                <a:lnTo>
                  <a:pt x="1970711" y="2440564"/>
                </a:lnTo>
                <a:lnTo>
                  <a:pt x="1931486" y="2462644"/>
                </a:lnTo>
                <a:lnTo>
                  <a:pt x="1891440" y="2483401"/>
                </a:lnTo>
                <a:lnTo>
                  <a:pt x="1850604" y="2502805"/>
                </a:lnTo>
                <a:lnTo>
                  <a:pt x="1809007" y="2520827"/>
                </a:lnTo>
                <a:lnTo>
                  <a:pt x="1766679" y="2537437"/>
                </a:lnTo>
                <a:lnTo>
                  <a:pt x="1723649" y="2552606"/>
                </a:lnTo>
                <a:lnTo>
                  <a:pt x="1679947" y="2566303"/>
                </a:lnTo>
                <a:lnTo>
                  <a:pt x="1635603" y="2578500"/>
                </a:lnTo>
                <a:lnTo>
                  <a:pt x="1590646" y="2589167"/>
                </a:lnTo>
                <a:lnTo>
                  <a:pt x="1545105" y="2598273"/>
                </a:lnTo>
                <a:lnTo>
                  <a:pt x="1499010" y="2605791"/>
                </a:lnTo>
                <a:lnTo>
                  <a:pt x="1452392" y="2611689"/>
                </a:lnTo>
                <a:lnTo>
                  <a:pt x="1405279" y="2615939"/>
                </a:lnTo>
                <a:lnTo>
                  <a:pt x="1357700" y="2618511"/>
                </a:lnTo>
                <a:lnTo>
                  <a:pt x="1309687" y="2619374"/>
                </a:lnTo>
                <a:close/>
              </a:path>
            </a:pathLst>
          </a:custGeom>
          <a:solidFill>
            <a:srgbClr val="6F995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09" name="Google Shape;309;p2"/>
          <p:cNvSpPr txBox="1"/>
          <p:nvPr/>
        </p:nvSpPr>
        <p:spPr>
          <a:xfrm>
            <a:off x="6196490" y="4529798"/>
            <a:ext cx="1507500" cy="92070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None/>
            </a:pPr>
            <a:r>
              <a:rPr lang="en-US" sz="5850" b="1">
                <a:solidFill>
                  <a:srgbClr val="FFFFFF"/>
                </a:solidFill>
                <a:latin typeface="Trebuchet MS"/>
                <a:ea typeface="Trebuchet MS"/>
                <a:cs typeface="Trebuchet MS"/>
                <a:sym typeface="Trebuchet MS"/>
              </a:rPr>
              <a:t>~46k</a:t>
            </a:r>
            <a:endParaRPr sz="5850">
              <a:latin typeface="Trebuchet MS"/>
              <a:ea typeface="Trebuchet MS"/>
              <a:cs typeface="Trebuchet MS"/>
              <a:sym typeface="Trebuchet MS"/>
            </a:endParaRPr>
          </a:p>
        </p:txBody>
      </p:sp>
      <p:sp>
        <p:nvSpPr>
          <p:cNvPr id="310" name="Google Shape;310;p2"/>
          <p:cNvSpPr txBox="1">
            <a:spLocks noGrp="1"/>
          </p:cNvSpPr>
          <p:nvPr>
            <p:ph type="title"/>
          </p:nvPr>
        </p:nvSpPr>
        <p:spPr>
          <a:xfrm>
            <a:off x="1931788" y="2216754"/>
            <a:ext cx="6614700" cy="794100"/>
          </a:xfrm>
          <a:prstGeom prst="rect">
            <a:avLst/>
          </a:prstGeom>
          <a:noFill/>
          <a:ln>
            <a:noFill/>
          </a:ln>
        </p:spPr>
        <p:txBody>
          <a:bodyPr spcFirstLastPara="1" wrap="square" lIns="0" tIns="16500" rIns="0" bIns="0" anchor="t" anchorCtr="0">
            <a:spAutoFit/>
          </a:bodyPr>
          <a:lstStyle/>
          <a:p>
            <a:pPr marL="12700" lvl="0" indent="0" algn="l" rtl="0">
              <a:lnSpc>
                <a:spcPct val="100000"/>
              </a:lnSpc>
              <a:spcBef>
                <a:spcPts val="0"/>
              </a:spcBef>
              <a:spcAft>
                <a:spcPts val="0"/>
              </a:spcAft>
              <a:buNone/>
            </a:pPr>
            <a:r>
              <a:rPr lang="en-US">
                <a:solidFill>
                  <a:srgbClr val="317C46"/>
                </a:solidFill>
              </a:rPr>
              <a:t>CREDIT OVERVIEW</a:t>
            </a:r>
            <a:endParaRPr/>
          </a:p>
        </p:txBody>
      </p:sp>
      <p:sp>
        <p:nvSpPr>
          <p:cNvPr id="311" name="Google Shape;311;p2"/>
          <p:cNvSpPr txBox="1"/>
          <p:nvPr/>
        </p:nvSpPr>
        <p:spPr>
          <a:xfrm>
            <a:off x="1843236" y="6502665"/>
            <a:ext cx="2549400" cy="463800"/>
          </a:xfrm>
          <a:prstGeom prst="rect">
            <a:avLst/>
          </a:prstGeom>
          <a:noFill/>
          <a:ln>
            <a:noFill/>
          </a:ln>
        </p:spPr>
        <p:txBody>
          <a:bodyPr spcFirstLastPara="1" wrap="square" lIns="0" tIns="47625" rIns="0" bIns="0" anchor="t" anchorCtr="0">
            <a:spAutoFit/>
          </a:bodyPr>
          <a:lstStyle/>
          <a:p>
            <a:pPr marL="945514" marR="5080" lvl="0" indent="-933450" algn="l" rtl="0">
              <a:lnSpc>
                <a:spcPct val="112222"/>
              </a:lnSpc>
              <a:spcBef>
                <a:spcPts val="0"/>
              </a:spcBef>
              <a:spcAft>
                <a:spcPts val="0"/>
              </a:spcAft>
              <a:buNone/>
            </a:pPr>
            <a:r>
              <a:rPr lang="en-US" sz="2700">
                <a:solidFill>
                  <a:srgbClr val="317C46"/>
                </a:solidFill>
                <a:latin typeface="Palatino Linotype"/>
                <a:ea typeface="Palatino Linotype"/>
                <a:cs typeface="Palatino Linotype"/>
                <a:sym typeface="Palatino Linotype"/>
              </a:rPr>
              <a:t>some rate</a:t>
            </a:r>
            <a:endParaRPr sz="2700">
              <a:latin typeface="Palatino Linotype"/>
              <a:ea typeface="Palatino Linotype"/>
              <a:cs typeface="Palatino Linotype"/>
              <a:sym typeface="Palatino Linotype"/>
            </a:endParaRPr>
          </a:p>
        </p:txBody>
      </p:sp>
      <p:sp>
        <p:nvSpPr>
          <p:cNvPr id="312" name="Google Shape;312;p2"/>
          <p:cNvSpPr txBox="1"/>
          <p:nvPr/>
        </p:nvSpPr>
        <p:spPr>
          <a:xfrm>
            <a:off x="9586938" y="6502665"/>
            <a:ext cx="2382520" cy="822325"/>
          </a:xfrm>
          <a:prstGeom prst="rect">
            <a:avLst/>
          </a:prstGeom>
          <a:noFill/>
          <a:ln>
            <a:noFill/>
          </a:ln>
        </p:spPr>
        <p:txBody>
          <a:bodyPr spcFirstLastPara="1" wrap="square" lIns="0" tIns="47625" rIns="0" bIns="0" anchor="t" anchorCtr="0">
            <a:spAutoFit/>
          </a:bodyPr>
          <a:lstStyle/>
          <a:p>
            <a:pPr marL="15875" marR="5080" lvl="0" indent="-3810" algn="l" rtl="0">
              <a:lnSpc>
                <a:spcPct val="112222"/>
              </a:lnSpc>
              <a:spcBef>
                <a:spcPts val="0"/>
              </a:spcBef>
              <a:spcAft>
                <a:spcPts val="0"/>
              </a:spcAft>
              <a:buNone/>
            </a:pPr>
            <a:r>
              <a:rPr lang="en-US" sz="2700">
                <a:solidFill>
                  <a:srgbClr val="317C46"/>
                </a:solidFill>
                <a:latin typeface="Palatino Linotype"/>
                <a:ea typeface="Palatino Linotype"/>
                <a:cs typeface="Palatino Linotype"/>
                <a:sym typeface="Palatino Linotype"/>
              </a:rPr>
              <a:t>Avg Income of  loan applicant</a:t>
            </a:r>
            <a:endParaRPr sz="2700">
              <a:latin typeface="Palatino Linotype"/>
              <a:ea typeface="Palatino Linotype"/>
              <a:cs typeface="Palatino Linotype"/>
              <a:sym typeface="Palatino Linotype"/>
            </a:endParaRPr>
          </a:p>
        </p:txBody>
      </p:sp>
      <p:sp>
        <p:nvSpPr>
          <p:cNvPr id="313" name="Google Shape;313;p2"/>
          <p:cNvSpPr txBox="1"/>
          <p:nvPr/>
        </p:nvSpPr>
        <p:spPr>
          <a:xfrm>
            <a:off x="5894613" y="6695021"/>
            <a:ext cx="2111375" cy="43751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700">
                <a:solidFill>
                  <a:srgbClr val="317C46"/>
                </a:solidFill>
                <a:latin typeface="Palatino Linotype"/>
                <a:ea typeface="Palatino Linotype"/>
                <a:cs typeface="Palatino Linotype"/>
                <a:sym typeface="Palatino Linotype"/>
              </a:rPr>
              <a:t>Total Clients</a:t>
            </a:r>
            <a:endParaRPr sz="2700">
              <a:latin typeface="Palatino Linotype"/>
              <a:ea typeface="Palatino Linotype"/>
              <a:cs typeface="Palatino Linotype"/>
              <a:sym typeface="Palatino Linotyp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pic>
        <p:nvPicPr>
          <p:cNvPr id="330" name="Google Shape;330;p4"/>
          <p:cNvPicPr preferRelativeResize="0"/>
          <p:nvPr/>
        </p:nvPicPr>
        <p:blipFill rotWithShape="1">
          <a:blip r:embed="rId3">
            <a:alphaModFix/>
          </a:blip>
          <a:srcRect/>
          <a:stretch/>
        </p:blipFill>
        <p:spPr>
          <a:xfrm>
            <a:off x="10625863" y="1758670"/>
            <a:ext cx="6793967" cy="6781800"/>
          </a:xfrm>
          <a:prstGeom prst="rect">
            <a:avLst/>
          </a:prstGeom>
          <a:noFill/>
          <a:ln>
            <a:noFill/>
          </a:ln>
        </p:spPr>
      </p:pic>
      <p:sp>
        <p:nvSpPr>
          <p:cNvPr id="331" name="Google Shape;331;p4"/>
          <p:cNvSpPr txBox="1">
            <a:spLocks noGrp="1"/>
          </p:cNvSpPr>
          <p:nvPr>
            <p:ph type="title"/>
          </p:nvPr>
        </p:nvSpPr>
        <p:spPr>
          <a:xfrm>
            <a:off x="1261931" y="1632862"/>
            <a:ext cx="7470900" cy="794100"/>
          </a:xfrm>
          <a:prstGeom prst="rect">
            <a:avLst/>
          </a:prstGeom>
          <a:noFill/>
          <a:ln>
            <a:noFill/>
          </a:ln>
        </p:spPr>
        <p:txBody>
          <a:bodyPr spcFirstLastPara="1" wrap="square" lIns="0" tIns="16500" rIns="0" bIns="0" anchor="t" anchorCtr="0">
            <a:spAutoFit/>
          </a:bodyPr>
          <a:lstStyle/>
          <a:p>
            <a:pPr marL="12700" lvl="0" indent="0" algn="l" rtl="0">
              <a:lnSpc>
                <a:spcPct val="100000"/>
              </a:lnSpc>
              <a:spcBef>
                <a:spcPts val="0"/>
              </a:spcBef>
              <a:spcAft>
                <a:spcPts val="0"/>
              </a:spcAft>
              <a:buNone/>
            </a:pPr>
            <a:r>
              <a:rPr lang="en-US">
                <a:solidFill>
                  <a:srgbClr val="317C46"/>
                </a:solidFill>
              </a:rPr>
              <a:t>ANALYSIS APPROACH</a:t>
            </a:r>
            <a:endParaRPr/>
          </a:p>
        </p:txBody>
      </p:sp>
      <p:sp>
        <p:nvSpPr>
          <p:cNvPr id="332" name="Google Shape;332;p4"/>
          <p:cNvSpPr txBox="1"/>
          <p:nvPr/>
        </p:nvSpPr>
        <p:spPr>
          <a:xfrm>
            <a:off x="1261931" y="2930715"/>
            <a:ext cx="8054975" cy="7197025"/>
          </a:xfrm>
          <a:prstGeom prst="rect">
            <a:avLst/>
          </a:prstGeom>
          <a:noFill/>
          <a:ln>
            <a:noFill/>
          </a:ln>
        </p:spPr>
        <p:txBody>
          <a:bodyPr spcFirstLastPara="1" wrap="square" lIns="0" tIns="51425" rIns="0" bIns="0" anchor="t" anchorCtr="0">
            <a:spAutoFit/>
          </a:bodyPr>
          <a:lstStyle/>
          <a:p>
            <a:pPr marL="43180" marR="5080" lvl="0" indent="0" algn="l" rtl="0">
              <a:lnSpc>
                <a:spcPct val="114722"/>
              </a:lnSpc>
              <a:spcBef>
                <a:spcPts val="0"/>
              </a:spcBef>
              <a:spcAft>
                <a:spcPts val="0"/>
              </a:spcAft>
              <a:buNone/>
            </a:pPr>
            <a:r>
              <a:rPr lang="en-US" sz="3600" dirty="0">
                <a:solidFill>
                  <a:srgbClr val="317C46"/>
                </a:solidFill>
                <a:latin typeface="Palatino Linotype"/>
                <a:ea typeface="Palatino Linotype"/>
                <a:cs typeface="Palatino Linotype"/>
                <a:sym typeface="Palatino Linotype"/>
              </a:rPr>
              <a:t>Weight of Evidence and Information  value</a:t>
            </a:r>
            <a:endParaRPr sz="3600" dirty="0">
              <a:latin typeface="Palatino Linotype"/>
              <a:ea typeface="Palatino Linotype"/>
              <a:cs typeface="Palatino Linotype"/>
              <a:sym typeface="Palatino Linotype"/>
            </a:endParaRPr>
          </a:p>
          <a:p>
            <a:pPr marL="12700" marR="1071880" lvl="0" indent="0" algn="l" rtl="0">
              <a:lnSpc>
                <a:spcPct val="137500"/>
              </a:lnSpc>
              <a:spcBef>
                <a:spcPts val="55"/>
              </a:spcBef>
              <a:spcAft>
                <a:spcPts val="0"/>
              </a:spcAft>
              <a:buNone/>
            </a:pPr>
            <a:r>
              <a:rPr lang="en-US" sz="2400" dirty="0">
                <a:latin typeface="Verdana"/>
                <a:ea typeface="Verdana"/>
                <a:cs typeface="Verdana"/>
                <a:sym typeface="Verdana"/>
              </a:rPr>
              <a:t>I performed EDA and tries to find correlation matrix for finding feature relationships, EDA process is represented in code file.</a:t>
            </a:r>
            <a:endParaRPr sz="2400" dirty="0">
              <a:latin typeface="Verdana"/>
              <a:ea typeface="Verdana"/>
              <a:cs typeface="Verdana"/>
              <a:sym typeface="Verdana"/>
            </a:endParaRPr>
          </a:p>
          <a:p>
            <a:pPr marL="0" marR="0" lvl="0" indent="0" algn="l" rtl="0">
              <a:lnSpc>
                <a:spcPct val="100000"/>
              </a:lnSpc>
              <a:spcBef>
                <a:spcPts val="0"/>
              </a:spcBef>
              <a:spcAft>
                <a:spcPts val="0"/>
              </a:spcAft>
              <a:buNone/>
            </a:pPr>
            <a:endParaRPr sz="2900" dirty="0">
              <a:latin typeface="Verdana"/>
              <a:ea typeface="Verdana"/>
              <a:cs typeface="Verdana"/>
              <a:sym typeface="Verdana"/>
            </a:endParaRPr>
          </a:p>
          <a:p>
            <a:pPr marL="0" marR="0" lvl="0" indent="0" algn="l" rtl="0">
              <a:lnSpc>
                <a:spcPct val="100000"/>
              </a:lnSpc>
              <a:spcBef>
                <a:spcPts val="5"/>
              </a:spcBef>
              <a:spcAft>
                <a:spcPts val="0"/>
              </a:spcAft>
              <a:buNone/>
            </a:pPr>
            <a:endParaRPr sz="2450" dirty="0">
              <a:latin typeface="Verdana"/>
              <a:ea typeface="Verdana"/>
              <a:cs typeface="Verdana"/>
              <a:sym typeface="Verdana"/>
            </a:endParaRPr>
          </a:p>
          <a:p>
            <a:pPr marL="43180" marR="0" lvl="0" indent="0" algn="l" rtl="0">
              <a:lnSpc>
                <a:spcPct val="100000"/>
              </a:lnSpc>
              <a:spcBef>
                <a:spcPts val="0"/>
              </a:spcBef>
              <a:spcAft>
                <a:spcPts val="0"/>
              </a:spcAft>
              <a:buNone/>
            </a:pPr>
            <a:r>
              <a:rPr lang="en-US" sz="4100" dirty="0">
                <a:solidFill>
                  <a:srgbClr val="317C46"/>
                </a:solidFill>
                <a:latin typeface="Palatino Linotype"/>
                <a:ea typeface="Palatino Linotype"/>
                <a:cs typeface="Palatino Linotype"/>
                <a:sym typeface="Palatino Linotype"/>
              </a:rPr>
              <a:t>Machine Learning </a:t>
            </a:r>
            <a:r>
              <a:rPr lang="en-US" sz="4100" dirty="0" err="1">
                <a:solidFill>
                  <a:srgbClr val="317C46"/>
                </a:solidFill>
                <a:latin typeface="Palatino Linotype"/>
                <a:ea typeface="Palatino Linotype"/>
                <a:cs typeface="Palatino Linotype"/>
                <a:sym typeface="Palatino Linotype"/>
              </a:rPr>
              <a:t>Appraoches</a:t>
            </a:r>
            <a:endParaRPr sz="4100" dirty="0">
              <a:latin typeface="Palatino Linotype"/>
              <a:ea typeface="Palatino Linotype"/>
              <a:cs typeface="Palatino Linotype"/>
              <a:sym typeface="Palatino Linotype"/>
            </a:endParaRPr>
          </a:p>
          <a:p>
            <a:pPr marL="43180" marR="1469390" lvl="0" indent="0" algn="just" rtl="0">
              <a:lnSpc>
                <a:spcPct val="108200"/>
              </a:lnSpc>
              <a:spcBef>
                <a:spcPts val="2150"/>
              </a:spcBef>
              <a:spcAft>
                <a:spcPts val="0"/>
              </a:spcAft>
              <a:buNone/>
            </a:pPr>
            <a:r>
              <a:rPr lang="en-US" sz="2600" dirty="0">
                <a:latin typeface="Verdana"/>
                <a:ea typeface="Verdana"/>
                <a:cs typeface="Verdana"/>
                <a:sym typeface="Verdana"/>
              </a:rPr>
              <a:t>I applied five (5) machine learning  algorithms to the data and calculated  the most accurate results, along with those algorithms have support of clustering for label creation as labels were missing in data</a:t>
            </a:r>
            <a:endParaRPr sz="2600" dirty="0">
              <a:latin typeface="Verdana"/>
              <a:ea typeface="Verdana"/>
              <a:cs typeface="Verdana"/>
              <a:sym typeface="Verdan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393"/>
        <p:cNvGrpSpPr/>
        <p:nvPr/>
      </p:nvGrpSpPr>
      <p:grpSpPr>
        <a:xfrm>
          <a:off x="0" y="0"/>
          <a:ext cx="0" cy="0"/>
          <a:chOff x="0" y="0"/>
          <a:chExt cx="0" cy="0"/>
        </a:xfrm>
      </p:grpSpPr>
      <p:grpSp>
        <p:nvGrpSpPr>
          <p:cNvPr id="394" name="Google Shape;394;p10"/>
          <p:cNvGrpSpPr/>
          <p:nvPr/>
        </p:nvGrpSpPr>
        <p:grpSpPr>
          <a:xfrm>
            <a:off x="0" y="3"/>
            <a:ext cx="18287999" cy="10286999"/>
            <a:chOff x="0" y="3"/>
            <a:chExt cx="18287999" cy="10286999"/>
          </a:xfrm>
        </p:grpSpPr>
        <p:pic>
          <p:nvPicPr>
            <p:cNvPr id="395" name="Google Shape;395;p10"/>
            <p:cNvPicPr preferRelativeResize="0"/>
            <p:nvPr/>
          </p:nvPicPr>
          <p:blipFill rotWithShape="1">
            <a:blip r:embed="rId3">
              <a:alphaModFix/>
            </a:blip>
            <a:srcRect/>
            <a:stretch/>
          </p:blipFill>
          <p:spPr>
            <a:xfrm>
              <a:off x="0" y="3"/>
              <a:ext cx="18287999" cy="10286999"/>
            </a:xfrm>
            <a:prstGeom prst="rect">
              <a:avLst/>
            </a:prstGeom>
            <a:noFill/>
            <a:ln>
              <a:noFill/>
            </a:ln>
          </p:spPr>
        </p:pic>
        <p:pic>
          <p:nvPicPr>
            <p:cNvPr id="396" name="Google Shape;396;p10"/>
            <p:cNvPicPr preferRelativeResize="0"/>
            <p:nvPr/>
          </p:nvPicPr>
          <p:blipFill rotWithShape="1">
            <a:blip r:embed="rId4">
              <a:alphaModFix/>
            </a:blip>
            <a:srcRect/>
            <a:stretch/>
          </p:blipFill>
          <p:spPr>
            <a:xfrm>
              <a:off x="6884754" y="3835108"/>
              <a:ext cx="4518490" cy="4508500"/>
            </a:xfrm>
            <a:prstGeom prst="rect">
              <a:avLst/>
            </a:prstGeom>
            <a:noFill/>
            <a:ln>
              <a:noFill/>
            </a:ln>
          </p:spPr>
        </p:pic>
      </p:grpSp>
      <p:sp>
        <p:nvSpPr>
          <p:cNvPr id="397" name="Google Shape;397;p10"/>
          <p:cNvSpPr txBox="1">
            <a:spLocks noGrp="1"/>
          </p:cNvSpPr>
          <p:nvPr>
            <p:ph type="title"/>
          </p:nvPr>
        </p:nvSpPr>
        <p:spPr>
          <a:xfrm>
            <a:off x="1931788" y="2216757"/>
            <a:ext cx="7085400" cy="794100"/>
          </a:xfrm>
          <a:prstGeom prst="rect">
            <a:avLst/>
          </a:prstGeom>
          <a:noFill/>
          <a:ln>
            <a:noFill/>
          </a:ln>
        </p:spPr>
        <p:txBody>
          <a:bodyPr spcFirstLastPara="1" wrap="square" lIns="0" tIns="16500" rIns="0" bIns="0" anchor="t" anchorCtr="0">
            <a:spAutoFit/>
          </a:bodyPr>
          <a:lstStyle/>
          <a:p>
            <a:pPr marL="12700" lvl="0" indent="0" algn="l" rtl="0">
              <a:lnSpc>
                <a:spcPct val="100000"/>
              </a:lnSpc>
              <a:spcBef>
                <a:spcPts val="0"/>
              </a:spcBef>
              <a:spcAft>
                <a:spcPts val="0"/>
              </a:spcAft>
              <a:buNone/>
            </a:pPr>
            <a:r>
              <a:rPr lang="en-US">
                <a:latin typeface="Georgia"/>
                <a:ea typeface="Georgia"/>
                <a:cs typeface="Georgia"/>
                <a:sym typeface="Georgia"/>
              </a:rPr>
              <a:t>RECOMMENDATION</a:t>
            </a:r>
            <a:endParaRPr/>
          </a:p>
        </p:txBody>
      </p:sp>
      <p:sp>
        <p:nvSpPr>
          <p:cNvPr id="398" name="Google Shape;398;p10"/>
          <p:cNvSpPr txBox="1"/>
          <p:nvPr/>
        </p:nvSpPr>
        <p:spPr>
          <a:xfrm>
            <a:off x="11930546" y="3946279"/>
            <a:ext cx="4163060" cy="4798040"/>
          </a:xfrm>
          <a:prstGeom prst="rect">
            <a:avLst/>
          </a:prstGeom>
          <a:noFill/>
          <a:ln>
            <a:noFill/>
          </a:ln>
        </p:spPr>
        <p:txBody>
          <a:bodyPr spcFirstLastPara="1" wrap="square" lIns="0" tIns="43175" rIns="0" bIns="0" anchor="t" anchorCtr="0">
            <a:spAutoFit/>
          </a:bodyPr>
          <a:lstStyle/>
          <a:p>
            <a:pPr marL="12700" marR="1569085" lvl="0" indent="0" algn="l" rtl="0">
              <a:lnSpc>
                <a:spcPct val="113333"/>
              </a:lnSpc>
              <a:spcBef>
                <a:spcPts val="0"/>
              </a:spcBef>
              <a:spcAft>
                <a:spcPts val="0"/>
              </a:spcAft>
              <a:buNone/>
            </a:pPr>
            <a:r>
              <a:rPr lang="en-US" sz="2250" dirty="0">
                <a:solidFill>
                  <a:srgbClr val="FFFFFF"/>
                </a:solidFill>
                <a:latin typeface="Verdana"/>
                <a:ea typeface="Verdana"/>
                <a:cs typeface="Verdana"/>
                <a:sym typeface="Verdana"/>
              </a:rPr>
              <a:t>Deep Learning with feature tuning</a:t>
            </a:r>
            <a:endParaRPr sz="2250" dirty="0">
              <a:latin typeface="Verdana"/>
              <a:ea typeface="Verdana"/>
              <a:cs typeface="Verdana"/>
              <a:sym typeface="Verdana"/>
            </a:endParaRPr>
          </a:p>
          <a:p>
            <a:pPr marL="12700" marR="5080" lvl="0" indent="0" algn="l" rtl="0">
              <a:lnSpc>
                <a:spcPct val="137500"/>
              </a:lnSpc>
              <a:spcBef>
                <a:spcPts val="80"/>
              </a:spcBef>
              <a:spcAft>
                <a:spcPts val="0"/>
              </a:spcAft>
              <a:buNone/>
            </a:pPr>
            <a:r>
              <a:rPr lang="en-US" sz="2400" dirty="0">
                <a:solidFill>
                  <a:srgbClr val="ABABAB"/>
                </a:solidFill>
                <a:latin typeface="Verdana"/>
                <a:ea typeface="Verdana"/>
                <a:cs typeface="Verdana"/>
                <a:sym typeface="Verdana"/>
              </a:rPr>
              <a:t>The model needs feature tuning and if deep learning technology can be applied it may help to reduce overfitting and can increase robustness to model</a:t>
            </a:r>
            <a:endParaRPr sz="2400" dirty="0">
              <a:latin typeface="Verdana"/>
              <a:ea typeface="Verdana"/>
              <a:cs typeface="Verdana"/>
              <a:sym typeface="Verdana"/>
            </a:endParaRPr>
          </a:p>
        </p:txBody>
      </p:sp>
      <p:sp>
        <p:nvSpPr>
          <p:cNvPr id="399" name="Google Shape;399;p10"/>
          <p:cNvSpPr txBox="1"/>
          <p:nvPr/>
        </p:nvSpPr>
        <p:spPr>
          <a:xfrm>
            <a:off x="1993849" y="4108204"/>
            <a:ext cx="4259580" cy="2818390"/>
          </a:xfrm>
          <a:prstGeom prst="rect">
            <a:avLst/>
          </a:prstGeom>
          <a:noFill/>
          <a:ln>
            <a:noFill/>
          </a:ln>
        </p:spPr>
        <p:txBody>
          <a:bodyPr spcFirstLastPara="1" wrap="square" lIns="0" tIns="16500" rIns="0" bIns="0" anchor="t" anchorCtr="0">
            <a:spAutoFit/>
          </a:bodyPr>
          <a:lstStyle/>
          <a:p>
            <a:pPr marL="1638935" marR="0" lvl="0" indent="0" algn="l" rtl="0">
              <a:lnSpc>
                <a:spcPct val="100000"/>
              </a:lnSpc>
              <a:spcBef>
                <a:spcPts val="0"/>
              </a:spcBef>
              <a:spcAft>
                <a:spcPts val="0"/>
              </a:spcAft>
              <a:buNone/>
            </a:pPr>
            <a:r>
              <a:rPr lang="en-US" sz="2250" dirty="0">
                <a:solidFill>
                  <a:srgbClr val="FFFFFF"/>
                </a:solidFill>
                <a:latin typeface="Verdana"/>
                <a:ea typeface="Verdana"/>
                <a:cs typeface="Verdana"/>
                <a:sym typeface="Verdana"/>
              </a:rPr>
              <a:t>USE WITH HUMAN</a:t>
            </a:r>
            <a:endParaRPr sz="2250" dirty="0">
              <a:latin typeface="Verdana"/>
              <a:ea typeface="Verdana"/>
              <a:cs typeface="Verdana"/>
              <a:sym typeface="Verdana"/>
            </a:endParaRPr>
          </a:p>
          <a:p>
            <a:pPr marL="78105" marR="5080" lvl="0" indent="-66040" algn="r" rtl="0">
              <a:lnSpc>
                <a:spcPct val="113599"/>
              </a:lnSpc>
              <a:spcBef>
                <a:spcPts val="1370"/>
              </a:spcBef>
              <a:spcAft>
                <a:spcPts val="0"/>
              </a:spcAft>
              <a:buNone/>
            </a:pPr>
            <a:r>
              <a:rPr lang="en-US" sz="2200" dirty="0">
                <a:solidFill>
                  <a:srgbClr val="ABABAB"/>
                </a:solidFill>
                <a:latin typeface="Verdana"/>
                <a:ea typeface="Verdana"/>
                <a:cs typeface="Verdana"/>
                <a:sym typeface="Verdana"/>
              </a:rPr>
              <a:t>At least some labels can be made available to understand domain rather than selecting based on status of credit risk</a:t>
            </a:r>
            <a:endParaRPr sz="2200" dirty="0">
              <a:latin typeface="Verdana"/>
              <a:ea typeface="Verdana"/>
              <a:cs typeface="Verdana"/>
              <a:sym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403"/>
        <p:cNvGrpSpPr/>
        <p:nvPr/>
      </p:nvGrpSpPr>
      <p:grpSpPr>
        <a:xfrm>
          <a:off x="0" y="0"/>
          <a:ext cx="0" cy="0"/>
          <a:chOff x="0" y="0"/>
          <a:chExt cx="0" cy="0"/>
        </a:xfrm>
      </p:grpSpPr>
      <p:pic>
        <p:nvPicPr>
          <p:cNvPr id="404" name="Google Shape;404;p11"/>
          <p:cNvPicPr preferRelativeResize="0"/>
          <p:nvPr/>
        </p:nvPicPr>
        <p:blipFill rotWithShape="1">
          <a:blip r:embed="rId3">
            <a:alphaModFix/>
          </a:blip>
          <a:srcRect/>
          <a:stretch/>
        </p:blipFill>
        <p:spPr>
          <a:xfrm>
            <a:off x="0" y="0"/>
            <a:ext cx="18287999" cy="10286999"/>
          </a:xfrm>
          <a:prstGeom prst="rect">
            <a:avLst/>
          </a:prstGeom>
          <a:noFill/>
          <a:ln>
            <a:noFill/>
          </a:ln>
        </p:spPr>
      </p:pic>
      <p:sp>
        <p:nvSpPr>
          <p:cNvPr id="405" name="Google Shape;405;p11"/>
          <p:cNvSpPr txBox="1"/>
          <p:nvPr/>
        </p:nvSpPr>
        <p:spPr>
          <a:xfrm>
            <a:off x="5064060" y="3370486"/>
            <a:ext cx="8160300" cy="1646400"/>
          </a:xfrm>
          <a:prstGeom prst="rect">
            <a:avLst/>
          </a:prstGeom>
          <a:noFill/>
          <a:ln>
            <a:noFill/>
          </a:ln>
        </p:spPr>
        <p:txBody>
          <a:bodyPr spcFirstLastPara="1" wrap="square" lIns="0" tIns="106025" rIns="0" bIns="0" anchor="t" anchorCtr="0">
            <a:spAutoFit/>
          </a:bodyPr>
          <a:lstStyle/>
          <a:p>
            <a:pPr marL="0" marR="0" lvl="0" indent="0" algn="ctr" rtl="0">
              <a:lnSpc>
                <a:spcPct val="100000"/>
              </a:lnSpc>
              <a:spcBef>
                <a:spcPts val="2205"/>
              </a:spcBef>
              <a:spcAft>
                <a:spcPts val="0"/>
              </a:spcAft>
              <a:buNone/>
            </a:pPr>
            <a:r>
              <a:rPr lang="en-US" sz="10000">
                <a:latin typeface="SimSun"/>
                <a:ea typeface="SimSun"/>
                <a:cs typeface="SimSun"/>
                <a:sym typeface="SimSun"/>
              </a:rPr>
              <a:t>Questions?</a:t>
            </a:r>
            <a:endParaRPr sz="10000">
              <a:latin typeface="SimSun"/>
              <a:ea typeface="SimSun"/>
              <a:cs typeface="SimSun"/>
              <a:sym typeface="SimSun"/>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TotalTime>
  <Words>144</Words>
  <Application>Microsoft Office PowerPoint</Application>
  <PresentationFormat>Custom</PresentationFormat>
  <Paragraphs>21</Paragraphs>
  <Slides>5</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vt:i4>
      </vt:variant>
    </vt:vector>
  </HeadingPairs>
  <TitlesOfParts>
    <vt:vector size="14" baseType="lpstr">
      <vt:lpstr>Maven Pro</vt:lpstr>
      <vt:lpstr>Nunito</vt:lpstr>
      <vt:lpstr>Verdana</vt:lpstr>
      <vt:lpstr>Trebuchet MS</vt:lpstr>
      <vt:lpstr>SimSun</vt:lpstr>
      <vt:lpstr>Georgia</vt:lpstr>
      <vt:lpstr>Palatino Linotype</vt:lpstr>
      <vt:lpstr>Arial</vt:lpstr>
      <vt:lpstr>Momentum</vt:lpstr>
      <vt:lpstr>PowerPoint Presentation</vt:lpstr>
      <vt:lpstr>CREDIT OVERVIEW</vt:lpstr>
      <vt:lpstr>ANALYSIS APPROACH</vt:lpstr>
      <vt:lpstr>RECOMMENDATION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Oladokun Joseph</dc:creator>
  <cp:lastModifiedBy>VGMJ</cp:lastModifiedBy>
  <cp:revision>3</cp:revision>
  <dcterms:created xsi:type="dcterms:W3CDTF">2022-12-01T17:58:41Z</dcterms:created>
  <dcterms:modified xsi:type="dcterms:W3CDTF">2022-12-07T14:43:24Z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2022-11-29T00:00:00Z</vt:filetime>
  </property>
  <property fmtid="{D5CDD505-2E9C-101B-9397-08002B2CF9AE}" pid="3" name="Creator">
    <vt:lpwstr>Canva</vt:lpwstr>
  </property>
  <property fmtid="{D5CDD505-2E9C-101B-9397-08002B2CF9AE}" pid="4" name="LastSaved">
    <vt:filetime>2022-11-29T00:00:00Z</vt:filetime>
  </property>
</Properties>
</file>